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9" r:id="rId14"/>
    <p:sldId id="267" r:id="rId15"/>
    <p:sldId id="271" r:id="rId16"/>
    <p:sldId id="281" r:id="rId17"/>
    <p:sldId id="280" r:id="rId18"/>
    <p:sldId id="276" r:id="rId19"/>
    <p:sldId id="285" r:id="rId20"/>
    <p:sldId id="277" r:id="rId21"/>
    <p:sldId id="278" r:id="rId22"/>
    <p:sldId id="286" r:id="rId23"/>
    <p:sldId id="279" r:id="rId24"/>
    <p:sldId id="282" r:id="rId25"/>
    <p:sldId id="283" r:id="rId26"/>
    <p:sldId id="284"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1892F-C4D0-6E47-A6A1-F6F1E2A6921E}" v="11" dt="2019-07-21T01:24:46.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p:restoredTop sz="94712"/>
  </p:normalViewPr>
  <p:slideViewPr>
    <p:cSldViewPr snapToGrid="0" snapToObjects="1">
      <p:cViewPr>
        <p:scale>
          <a:sx n="111" d="100"/>
          <a:sy n="111"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459FA-241D-1D42-8BD9-EA358BA5C6F8}" type="doc">
      <dgm:prSet loTypeId="urn:microsoft.com/office/officeart/2005/8/layout/process1" loCatId="" qsTypeId="urn:microsoft.com/office/officeart/2005/8/quickstyle/simple1" qsCatId="simple" csTypeId="urn:microsoft.com/office/officeart/2005/8/colors/accent1_2" csCatId="accent1" phldr="1"/>
      <dgm:spPr/>
    </dgm:pt>
    <dgm:pt modelId="{F3D1E8F1-B81F-5A4E-8E02-D5210FE4CA2F}">
      <dgm:prSet phldrT="[Text]"/>
      <dgm:spPr/>
      <dgm:t>
        <a:bodyPr/>
        <a:lstStyle/>
        <a:p>
          <a:r>
            <a:rPr lang="en-US" dirty="0"/>
            <a:t>Kingdom Splits into Israel and Judah (1 Kings 12) 931 BC</a:t>
          </a:r>
        </a:p>
      </dgm:t>
    </dgm:pt>
    <dgm:pt modelId="{BC6E4F56-4308-7043-8816-20164F4B2E4E}" type="parTrans" cxnId="{8F1FFE7D-52EA-964A-BFF4-E55E39C3BC88}">
      <dgm:prSet/>
      <dgm:spPr/>
      <dgm:t>
        <a:bodyPr/>
        <a:lstStyle/>
        <a:p>
          <a:endParaRPr lang="en-US"/>
        </a:p>
      </dgm:t>
    </dgm:pt>
    <dgm:pt modelId="{97F85664-3553-AD44-81AD-32FF21849A4D}" type="sibTrans" cxnId="{8F1FFE7D-52EA-964A-BFF4-E55E39C3BC88}">
      <dgm:prSet/>
      <dgm:spPr/>
      <dgm:t>
        <a:bodyPr/>
        <a:lstStyle/>
        <a:p>
          <a:endParaRPr lang="en-US"/>
        </a:p>
      </dgm:t>
    </dgm:pt>
    <dgm:pt modelId="{F48FD3AE-CAEE-694D-B113-991D63733E84}">
      <dgm:prSet phldrT="[Text]"/>
      <dgm:spPr/>
      <dgm:t>
        <a:bodyPr/>
        <a:lstStyle/>
        <a:p>
          <a:r>
            <a:rPr lang="en-US" dirty="0"/>
            <a:t>Good King/Bad King Cycle</a:t>
          </a:r>
        </a:p>
      </dgm:t>
    </dgm:pt>
    <dgm:pt modelId="{C1AADA1B-92F0-5649-A2DB-7A3268BFDBC7}" type="parTrans" cxnId="{FE342D50-4BCC-0D42-9C62-E39969A257B8}">
      <dgm:prSet/>
      <dgm:spPr/>
      <dgm:t>
        <a:bodyPr/>
        <a:lstStyle/>
        <a:p>
          <a:endParaRPr lang="en-US"/>
        </a:p>
      </dgm:t>
    </dgm:pt>
    <dgm:pt modelId="{E12E5A16-37F9-BA47-9390-7FA49809B8E2}" type="sibTrans" cxnId="{FE342D50-4BCC-0D42-9C62-E39969A257B8}">
      <dgm:prSet/>
      <dgm:spPr/>
      <dgm:t>
        <a:bodyPr/>
        <a:lstStyle/>
        <a:p>
          <a:endParaRPr lang="en-US"/>
        </a:p>
      </dgm:t>
    </dgm:pt>
    <dgm:pt modelId="{3F76716D-CFDE-004A-A4B5-55549BD7FCFD}">
      <dgm:prSet phldrT="[Text]"/>
      <dgm:spPr/>
      <dgm:t>
        <a:bodyPr/>
        <a:lstStyle/>
        <a:p>
          <a:r>
            <a:rPr lang="en-US" dirty="0"/>
            <a:t>Israel (North Kingdom) Exiled to Assyria 722 BC</a:t>
          </a:r>
        </a:p>
      </dgm:t>
    </dgm:pt>
    <dgm:pt modelId="{D2CA801B-9DAB-1346-B7B8-8479391B0076}" type="parTrans" cxnId="{F9A734F1-8E35-1B42-9549-5CD9D4C8D574}">
      <dgm:prSet/>
      <dgm:spPr/>
      <dgm:t>
        <a:bodyPr/>
        <a:lstStyle/>
        <a:p>
          <a:endParaRPr lang="en-US"/>
        </a:p>
      </dgm:t>
    </dgm:pt>
    <dgm:pt modelId="{1A75D692-A413-F044-90C4-FD2E2BD1929B}" type="sibTrans" cxnId="{F9A734F1-8E35-1B42-9549-5CD9D4C8D574}">
      <dgm:prSet/>
      <dgm:spPr/>
      <dgm:t>
        <a:bodyPr/>
        <a:lstStyle/>
        <a:p>
          <a:endParaRPr lang="en-US"/>
        </a:p>
      </dgm:t>
    </dgm:pt>
    <dgm:pt modelId="{533710AA-1CCD-2F49-9963-A26547E9CD9C}">
      <dgm:prSet/>
      <dgm:spPr/>
      <dgm:t>
        <a:bodyPr/>
        <a:lstStyle/>
        <a:p>
          <a:r>
            <a:rPr lang="en-US" dirty="0"/>
            <a:t>Judah (South Kingdom) Exiled to Babylon 566 BC</a:t>
          </a:r>
        </a:p>
      </dgm:t>
    </dgm:pt>
    <dgm:pt modelId="{700A4134-4F31-7240-BC6B-A8287240BA9B}" type="parTrans" cxnId="{27DD551A-C31C-3A4F-8423-397843555415}">
      <dgm:prSet/>
      <dgm:spPr/>
      <dgm:t>
        <a:bodyPr/>
        <a:lstStyle/>
        <a:p>
          <a:endParaRPr lang="en-US"/>
        </a:p>
      </dgm:t>
    </dgm:pt>
    <dgm:pt modelId="{FEC7B401-A958-DA48-A576-BB65E9601087}" type="sibTrans" cxnId="{27DD551A-C31C-3A4F-8423-397843555415}">
      <dgm:prSet/>
      <dgm:spPr/>
      <dgm:t>
        <a:bodyPr/>
        <a:lstStyle/>
        <a:p>
          <a:endParaRPr lang="en-US"/>
        </a:p>
      </dgm:t>
    </dgm:pt>
    <dgm:pt modelId="{E95CB13B-F377-6547-9C67-6E0F1680B82C}" type="pres">
      <dgm:prSet presAssocID="{351459FA-241D-1D42-8BD9-EA358BA5C6F8}" presName="Name0" presStyleCnt="0">
        <dgm:presLayoutVars>
          <dgm:dir/>
          <dgm:resizeHandles val="exact"/>
        </dgm:presLayoutVars>
      </dgm:prSet>
      <dgm:spPr/>
    </dgm:pt>
    <dgm:pt modelId="{EA48B4EA-CB3C-874A-8F94-CEC2C1657AF7}" type="pres">
      <dgm:prSet presAssocID="{F3D1E8F1-B81F-5A4E-8E02-D5210FE4CA2F}" presName="node" presStyleLbl="node1" presStyleIdx="0" presStyleCnt="4">
        <dgm:presLayoutVars>
          <dgm:bulletEnabled val="1"/>
        </dgm:presLayoutVars>
      </dgm:prSet>
      <dgm:spPr/>
    </dgm:pt>
    <dgm:pt modelId="{352F7BBD-F986-F147-8AA9-A932E14F6CCE}" type="pres">
      <dgm:prSet presAssocID="{97F85664-3553-AD44-81AD-32FF21849A4D}" presName="sibTrans" presStyleLbl="sibTrans2D1" presStyleIdx="0" presStyleCnt="3"/>
      <dgm:spPr/>
    </dgm:pt>
    <dgm:pt modelId="{3B12F499-9AF3-BD42-96FF-63C81518ADED}" type="pres">
      <dgm:prSet presAssocID="{97F85664-3553-AD44-81AD-32FF21849A4D}" presName="connectorText" presStyleLbl="sibTrans2D1" presStyleIdx="0" presStyleCnt="3"/>
      <dgm:spPr/>
    </dgm:pt>
    <dgm:pt modelId="{082BF48E-16CF-1947-82C1-30C47D28EE64}" type="pres">
      <dgm:prSet presAssocID="{F48FD3AE-CAEE-694D-B113-991D63733E84}" presName="node" presStyleLbl="node1" presStyleIdx="1" presStyleCnt="4">
        <dgm:presLayoutVars>
          <dgm:bulletEnabled val="1"/>
        </dgm:presLayoutVars>
      </dgm:prSet>
      <dgm:spPr/>
    </dgm:pt>
    <dgm:pt modelId="{356EA14F-4650-894E-8631-C8947DFE2CCE}" type="pres">
      <dgm:prSet presAssocID="{E12E5A16-37F9-BA47-9390-7FA49809B8E2}" presName="sibTrans" presStyleLbl="sibTrans2D1" presStyleIdx="1" presStyleCnt="3"/>
      <dgm:spPr/>
    </dgm:pt>
    <dgm:pt modelId="{BAF224E7-ABC6-9146-965D-5E629F864A1F}" type="pres">
      <dgm:prSet presAssocID="{E12E5A16-37F9-BA47-9390-7FA49809B8E2}" presName="connectorText" presStyleLbl="sibTrans2D1" presStyleIdx="1" presStyleCnt="3"/>
      <dgm:spPr/>
    </dgm:pt>
    <dgm:pt modelId="{B33CE390-3D91-AA47-AC82-1C17ECF8381D}" type="pres">
      <dgm:prSet presAssocID="{3F76716D-CFDE-004A-A4B5-55549BD7FCFD}" presName="node" presStyleLbl="node1" presStyleIdx="2" presStyleCnt="4">
        <dgm:presLayoutVars>
          <dgm:bulletEnabled val="1"/>
        </dgm:presLayoutVars>
      </dgm:prSet>
      <dgm:spPr/>
    </dgm:pt>
    <dgm:pt modelId="{C934C438-E66F-8547-BF57-D93F0605B98F}" type="pres">
      <dgm:prSet presAssocID="{1A75D692-A413-F044-90C4-FD2E2BD1929B}" presName="sibTrans" presStyleLbl="sibTrans2D1" presStyleIdx="2" presStyleCnt="3"/>
      <dgm:spPr/>
    </dgm:pt>
    <dgm:pt modelId="{6AB8E095-DBD8-FC4B-9D8D-BC7D170C7871}" type="pres">
      <dgm:prSet presAssocID="{1A75D692-A413-F044-90C4-FD2E2BD1929B}" presName="connectorText" presStyleLbl="sibTrans2D1" presStyleIdx="2" presStyleCnt="3"/>
      <dgm:spPr/>
    </dgm:pt>
    <dgm:pt modelId="{3DAC1952-3B08-0A4B-96D1-F86C4C14DE63}" type="pres">
      <dgm:prSet presAssocID="{533710AA-1CCD-2F49-9963-A26547E9CD9C}" presName="node" presStyleLbl="node1" presStyleIdx="3" presStyleCnt="4">
        <dgm:presLayoutVars>
          <dgm:bulletEnabled val="1"/>
        </dgm:presLayoutVars>
      </dgm:prSet>
      <dgm:spPr/>
    </dgm:pt>
  </dgm:ptLst>
  <dgm:cxnLst>
    <dgm:cxn modelId="{55B7880C-85F0-0D4B-AB2C-4B5397A4F58D}" type="presOf" srcId="{351459FA-241D-1D42-8BD9-EA358BA5C6F8}" destId="{E95CB13B-F377-6547-9C67-6E0F1680B82C}" srcOrd="0" destOrd="0" presId="urn:microsoft.com/office/officeart/2005/8/layout/process1"/>
    <dgm:cxn modelId="{05A5DD10-1D1E-8E49-A5A4-D79F12C499AE}" type="presOf" srcId="{3F76716D-CFDE-004A-A4B5-55549BD7FCFD}" destId="{B33CE390-3D91-AA47-AC82-1C17ECF8381D}" srcOrd="0" destOrd="0" presId="urn:microsoft.com/office/officeart/2005/8/layout/process1"/>
    <dgm:cxn modelId="{27DD551A-C31C-3A4F-8423-397843555415}" srcId="{351459FA-241D-1D42-8BD9-EA358BA5C6F8}" destId="{533710AA-1CCD-2F49-9963-A26547E9CD9C}" srcOrd="3" destOrd="0" parTransId="{700A4134-4F31-7240-BC6B-A8287240BA9B}" sibTransId="{FEC7B401-A958-DA48-A576-BB65E9601087}"/>
    <dgm:cxn modelId="{94773C37-935E-0647-8ADD-E6DD694F36F7}" type="presOf" srcId="{97F85664-3553-AD44-81AD-32FF21849A4D}" destId="{352F7BBD-F986-F147-8AA9-A932E14F6CCE}" srcOrd="0" destOrd="0" presId="urn:microsoft.com/office/officeart/2005/8/layout/process1"/>
    <dgm:cxn modelId="{5830AB38-F75F-8344-AB95-CB26F51E64C3}" type="presOf" srcId="{1A75D692-A413-F044-90C4-FD2E2BD1929B}" destId="{C934C438-E66F-8547-BF57-D93F0605B98F}" srcOrd="0" destOrd="0" presId="urn:microsoft.com/office/officeart/2005/8/layout/process1"/>
    <dgm:cxn modelId="{FE342D50-4BCC-0D42-9C62-E39969A257B8}" srcId="{351459FA-241D-1D42-8BD9-EA358BA5C6F8}" destId="{F48FD3AE-CAEE-694D-B113-991D63733E84}" srcOrd="1" destOrd="0" parTransId="{C1AADA1B-92F0-5649-A2DB-7A3268BFDBC7}" sibTransId="{E12E5A16-37F9-BA47-9390-7FA49809B8E2}"/>
    <dgm:cxn modelId="{32317463-D021-874B-9E0D-10BD13D64A0D}" type="presOf" srcId="{97F85664-3553-AD44-81AD-32FF21849A4D}" destId="{3B12F499-9AF3-BD42-96FF-63C81518ADED}" srcOrd="1" destOrd="0" presId="urn:microsoft.com/office/officeart/2005/8/layout/process1"/>
    <dgm:cxn modelId="{CC91B566-AB1F-F049-A67D-D300A8DB3EBF}" type="presOf" srcId="{E12E5A16-37F9-BA47-9390-7FA49809B8E2}" destId="{356EA14F-4650-894E-8631-C8947DFE2CCE}" srcOrd="0" destOrd="0" presId="urn:microsoft.com/office/officeart/2005/8/layout/process1"/>
    <dgm:cxn modelId="{B0AD9C74-1842-064D-907F-A5FE1A6F8BBD}" type="presOf" srcId="{E12E5A16-37F9-BA47-9390-7FA49809B8E2}" destId="{BAF224E7-ABC6-9146-965D-5E629F864A1F}" srcOrd="1" destOrd="0" presId="urn:microsoft.com/office/officeart/2005/8/layout/process1"/>
    <dgm:cxn modelId="{8F1FFE7D-52EA-964A-BFF4-E55E39C3BC88}" srcId="{351459FA-241D-1D42-8BD9-EA358BA5C6F8}" destId="{F3D1E8F1-B81F-5A4E-8E02-D5210FE4CA2F}" srcOrd="0" destOrd="0" parTransId="{BC6E4F56-4308-7043-8816-20164F4B2E4E}" sibTransId="{97F85664-3553-AD44-81AD-32FF21849A4D}"/>
    <dgm:cxn modelId="{086F2393-C521-3B4D-B841-647396226DEA}" type="presOf" srcId="{F48FD3AE-CAEE-694D-B113-991D63733E84}" destId="{082BF48E-16CF-1947-82C1-30C47D28EE64}" srcOrd="0" destOrd="0" presId="urn:microsoft.com/office/officeart/2005/8/layout/process1"/>
    <dgm:cxn modelId="{17CB6DB7-40FD-1146-BABA-5366357C3A42}" type="presOf" srcId="{533710AA-1CCD-2F49-9963-A26547E9CD9C}" destId="{3DAC1952-3B08-0A4B-96D1-F86C4C14DE63}" srcOrd="0" destOrd="0" presId="urn:microsoft.com/office/officeart/2005/8/layout/process1"/>
    <dgm:cxn modelId="{12F34DC3-C0A6-F741-A7BC-DA91F897FDDD}" type="presOf" srcId="{1A75D692-A413-F044-90C4-FD2E2BD1929B}" destId="{6AB8E095-DBD8-FC4B-9D8D-BC7D170C7871}" srcOrd="1" destOrd="0" presId="urn:microsoft.com/office/officeart/2005/8/layout/process1"/>
    <dgm:cxn modelId="{AE0745D3-7608-F54B-B25A-5DBDB7001C2B}" type="presOf" srcId="{F3D1E8F1-B81F-5A4E-8E02-D5210FE4CA2F}" destId="{EA48B4EA-CB3C-874A-8F94-CEC2C1657AF7}" srcOrd="0" destOrd="0" presId="urn:microsoft.com/office/officeart/2005/8/layout/process1"/>
    <dgm:cxn modelId="{F9A734F1-8E35-1B42-9549-5CD9D4C8D574}" srcId="{351459FA-241D-1D42-8BD9-EA358BA5C6F8}" destId="{3F76716D-CFDE-004A-A4B5-55549BD7FCFD}" srcOrd="2" destOrd="0" parTransId="{D2CA801B-9DAB-1346-B7B8-8479391B0076}" sibTransId="{1A75D692-A413-F044-90C4-FD2E2BD1929B}"/>
    <dgm:cxn modelId="{76BA7EDA-C8BE-234E-A1E2-AF7BEEAD0D88}" type="presParOf" srcId="{E95CB13B-F377-6547-9C67-6E0F1680B82C}" destId="{EA48B4EA-CB3C-874A-8F94-CEC2C1657AF7}" srcOrd="0" destOrd="0" presId="urn:microsoft.com/office/officeart/2005/8/layout/process1"/>
    <dgm:cxn modelId="{9F1BAE9B-49F5-7242-A00B-3532108C1742}" type="presParOf" srcId="{E95CB13B-F377-6547-9C67-6E0F1680B82C}" destId="{352F7BBD-F986-F147-8AA9-A932E14F6CCE}" srcOrd="1" destOrd="0" presId="urn:microsoft.com/office/officeart/2005/8/layout/process1"/>
    <dgm:cxn modelId="{CDD8A0FF-EA24-684C-8D17-9A1F3BF1D48B}" type="presParOf" srcId="{352F7BBD-F986-F147-8AA9-A932E14F6CCE}" destId="{3B12F499-9AF3-BD42-96FF-63C81518ADED}" srcOrd="0" destOrd="0" presId="urn:microsoft.com/office/officeart/2005/8/layout/process1"/>
    <dgm:cxn modelId="{B4F67532-90DA-A049-AEB5-BAA7DD25C55B}" type="presParOf" srcId="{E95CB13B-F377-6547-9C67-6E0F1680B82C}" destId="{082BF48E-16CF-1947-82C1-30C47D28EE64}" srcOrd="2" destOrd="0" presId="urn:microsoft.com/office/officeart/2005/8/layout/process1"/>
    <dgm:cxn modelId="{D0895190-88DC-1B43-BFC8-CF62364011C8}" type="presParOf" srcId="{E95CB13B-F377-6547-9C67-6E0F1680B82C}" destId="{356EA14F-4650-894E-8631-C8947DFE2CCE}" srcOrd="3" destOrd="0" presId="urn:microsoft.com/office/officeart/2005/8/layout/process1"/>
    <dgm:cxn modelId="{8DC2291B-0AC1-814F-9EE0-D20368220E66}" type="presParOf" srcId="{356EA14F-4650-894E-8631-C8947DFE2CCE}" destId="{BAF224E7-ABC6-9146-965D-5E629F864A1F}" srcOrd="0" destOrd="0" presId="urn:microsoft.com/office/officeart/2005/8/layout/process1"/>
    <dgm:cxn modelId="{00983A2A-E5D8-A247-902F-919844697DC0}" type="presParOf" srcId="{E95CB13B-F377-6547-9C67-6E0F1680B82C}" destId="{B33CE390-3D91-AA47-AC82-1C17ECF8381D}" srcOrd="4" destOrd="0" presId="urn:microsoft.com/office/officeart/2005/8/layout/process1"/>
    <dgm:cxn modelId="{A139FF1B-946D-4446-9CD3-1BA367A114CA}" type="presParOf" srcId="{E95CB13B-F377-6547-9C67-6E0F1680B82C}" destId="{C934C438-E66F-8547-BF57-D93F0605B98F}" srcOrd="5" destOrd="0" presId="urn:microsoft.com/office/officeart/2005/8/layout/process1"/>
    <dgm:cxn modelId="{1C6F7611-512B-3842-9944-6CED9141FFC8}" type="presParOf" srcId="{C934C438-E66F-8547-BF57-D93F0605B98F}" destId="{6AB8E095-DBD8-FC4B-9D8D-BC7D170C7871}" srcOrd="0" destOrd="0" presId="urn:microsoft.com/office/officeart/2005/8/layout/process1"/>
    <dgm:cxn modelId="{88618882-EFEE-174D-8132-0C8CF78AEC01}" type="presParOf" srcId="{E95CB13B-F377-6547-9C67-6E0F1680B82C}" destId="{3DAC1952-3B08-0A4B-96D1-F86C4C14DE6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030DEC-8856-EE4E-B73F-96D12328E4E5}" type="doc">
      <dgm:prSet loTypeId="urn:microsoft.com/office/officeart/2005/8/layout/hChevron3" loCatId="" qsTypeId="urn:microsoft.com/office/officeart/2005/8/quickstyle/simple1" qsCatId="simple" csTypeId="urn:microsoft.com/office/officeart/2005/8/colors/accent2_2" csCatId="accent2" phldr="1"/>
      <dgm:spPr/>
    </dgm:pt>
    <dgm:pt modelId="{8F6BBC23-AF9C-D24C-9B52-F799768D7790}">
      <dgm:prSet phldrT="[Text]" custT="1"/>
      <dgm:spPr/>
      <dgm:t>
        <a:bodyPr/>
        <a:lstStyle/>
        <a:p>
          <a:pPr algn="l"/>
          <a:r>
            <a:rPr lang="en-US" sz="2800" dirty="0"/>
            <a:t>2 Kings</a:t>
          </a:r>
        </a:p>
      </dgm:t>
    </dgm:pt>
    <dgm:pt modelId="{A3FC9965-8F0C-DB47-9694-959BDD3160FE}" type="parTrans" cxnId="{E145895B-6B3D-D94B-981F-4CFA30604730}">
      <dgm:prSet/>
      <dgm:spPr/>
      <dgm:t>
        <a:bodyPr/>
        <a:lstStyle/>
        <a:p>
          <a:endParaRPr lang="en-US"/>
        </a:p>
      </dgm:t>
    </dgm:pt>
    <dgm:pt modelId="{968140D7-3BA6-3F46-B112-4611FA1DB41E}" type="sibTrans" cxnId="{E145895B-6B3D-D94B-981F-4CFA30604730}">
      <dgm:prSet/>
      <dgm:spPr/>
      <dgm:t>
        <a:bodyPr/>
        <a:lstStyle/>
        <a:p>
          <a:endParaRPr lang="en-US"/>
        </a:p>
      </dgm:t>
    </dgm:pt>
    <dgm:pt modelId="{CCA03FE3-C4F8-6546-8363-C6B6B616FEB8}">
      <dgm:prSet phldrT="[Text]" custT="1"/>
      <dgm:spPr/>
      <dgm:t>
        <a:bodyPr/>
        <a:lstStyle/>
        <a:p>
          <a:pPr algn="l"/>
          <a:r>
            <a:rPr lang="en-US" sz="2800" dirty="0"/>
            <a:t>1 Chronicles</a:t>
          </a:r>
        </a:p>
      </dgm:t>
    </dgm:pt>
    <dgm:pt modelId="{3F39C25F-F588-2348-A8B1-BAA98F1E3306}" type="parTrans" cxnId="{F99CE93C-5E06-5F49-8734-90A3E1BC69C4}">
      <dgm:prSet/>
      <dgm:spPr/>
      <dgm:t>
        <a:bodyPr/>
        <a:lstStyle/>
        <a:p>
          <a:endParaRPr lang="en-US"/>
        </a:p>
      </dgm:t>
    </dgm:pt>
    <dgm:pt modelId="{D4C74BB9-59F0-164B-AF38-62C4DF61266D}" type="sibTrans" cxnId="{F99CE93C-5E06-5F49-8734-90A3E1BC69C4}">
      <dgm:prSet/>
      <dgm:spPr/>
      <dgm:t>
        <a:bodyPr/>
        <a:lstStyle/>
        <a:p>
          <a:endParaRPr lang="en-US"/>
        </a:p>
      </dgm:t>
    </dgm:pt>
    <dgm:pt modelId="{1A2ECB68-65DE-1741-A80D-0A2D28CD127A}">
      <dgm:prSet phldrT="[Text]" custT="1"/>
      <dgm:spPr/>
      <dgm:t>
        <a:bodyPr/>
        <a:lstStyle/>
        <a:p>
          <a:pPr algn="l"/>
          <a:r>
            <a:rPr lang="en-US" sz="2800" dirty="0"/>
            <a:t>2 Chronicles</a:t>
          </a:r>
        </a:p>
      </dgm:t>
    </dgm:pt>
    <dgm:pt modelId="{11C4EBE5-3A41-2545-97D6-6ABD7B389911}" type="parTrans" cxnId="{0931D35E-8199-2B49-823A-D889125A9719}">
      <dgm:prSet/>
      <dgm:spPr/>
      <dgm:t>
        <a:bodyPr/>
        <a:lstStyle/>
        <a:p>
          <a:endParaRPr lang="en-US"/>
        </a:p>
      </dgm:t>
    </dgm:pt>
    <dgm:pt modelId="{9A83ABC6-E2E9-7D45-84AB-050C72BAD6E4}" type="sibTrans" cxnId="{0931D35E-8199-2B49-823A-D889125A9719}">
      <dgm:prSet/>
      <dgm:spPr/>
      <dgm:t>
        <a:bodyPr/>
        <a:lstStyle/>
        <a:p>
          <a:endParaRPr lang="en-US"/>
        </a:p>
      </dgm:t>
    </dgm:pt>
    <dgm:pt modelId="{27C6BC50-ED08-9F4B-A740-89A499B29B00}" type="pres">
      <dgm:prSet presAssocID="{F8030DEC-8856-EE4E-B73F-96D12328E4E5}" presName="Name0" presStyleCnt="0">
        <dgm:presLayoutVars>
          <dgm:dir/>
          <dgm:resizeHandles val="exact"/>
        </dgm:presLayoutVars>
      </dgm:prSet>
      <dgm:spPr/>
    </dgm:pt>
    <dgm:pt modelId="{17699094-D654-3142-A9FD-4C971B78447E}" type="pres">
      <dgm:prSet presAssocID="{8F6BBC23-AF9C-D24C-9B52-F799768D7790}" presName="parTxOnly" presStyleLbl="node1" presStyleIdx="0" presStyleCnt="3" custScaleX="81459">
        <dgm:presLayoutVars>
          <dgm:bulletEnabled val="1"/>
        </dgm:presLayoutVars>
      </dgm:prSet>
      <dgm:spPr/>
    </dgm:pt>
    <dgm:pt modelId="{FB2AA774-30C0-8F41-A962-B5ECC825746C}" type="pres">
      <dgm:prSet presAssocID="{968140D7-3BA6-3F46-B112-4611FA1DB41E}" presName="parSpace" presStyleCnt="0"/>
      <dgm:spPr/>
    </dgm:pt>
    <dgm:pt modelId="{03CC96E8-F0C6-BA46-994C-3528B9BE4D71}" type="pres">
      <dgm:prSet presAssocID="{CCA03FE3-C4F8-6546-8363-C6B6B616FEB8}" presName="parTxOnly" presStyleLbl="node1" presStyleIdx="1" presStyleCnt="3">
        <dgm:presLayoutVars>
          <dgm:bulletEnabled val="1"/>
        </dgm:presLayoutVars>
      </dgm:prSet>
      <dgm:spPr/>
    </dgm:pt>
    <dgm:pt modelId="{2C969AFD-9EA4-2445-B317-C93C6B8E41E5}" type="pres">
      <dgm:prSet presAssocID="{D4C74BB9-59F0-164B-AF38-62C4DF61266D}" presName="parSpace" presStyleCnt="0"/>
      <dgm:spPr/>
    </dgm:pt>
    <dgm:pt modelId="{D31DB6AF-B96C-3643-8ED8-A2A33AB42C9B}" type="pres">
      <dgm:prSet presAssocID="{1A2ECB68-65DE-1741-A80D-0A2D28CD127A}" presName="parTxOnly" presStyleLbl="node1" presStyleIdx="2" presStyleCnt="3">
        <dgm:presLayoutVars>
          <dgm:bulletEnabled val="1"/>
        </dgm:presLayoutVars>
      </dgm:prSet>
      <dgm:spPr/>
    </dgm:pt>
  </dgm:ptLst>
  <dgm:cxnLst>
    <dgm:cxn modelId="{9D553A3C-7BDA-104F-A052-B98125D1DBDD}" type="presOf" srcId="{1A2ECB68-65DE-1741-A80D-0A2D28CD127A}" destId="{D31DB6AF-B96C-3643-8ED8-A2A33AB42C9B}" srcOrd="0" destOrd="0" presId="urn:microsoft.com/office/officeart/2005/8/layout/hChevron3"/>
    <dgm:cxn modelId="{F99CE93C-5E06-5F49-8734-90A3E1BC69C4}" srcId="{F8030DEC-8856-EE4E-B73F-96D12328E4E5}" destId="{CCA03FE3-C4F8-6546-8363-C6B6B616FEB8}" srcOrd="1" destOrd="0" parTransId="{3F39C25F-F588-2348-A8B1-BAA98F1E3306}" sibTransId="{D4C74BB9-59F0-164B-AF38-62C4DF61266D}"/>
    <dgm:cxn modelId="{E145895B-6B3D-D94B-981F-4CFA30604730}" srcId="{F8030DEC-8856-EE4E-B73F-96D12328E4E5}" destId="{8F6BBC23-AF9C-D24C-9B52-F799768D7790}" srcOrd="0" destOrd="0" parTransId="{A3FC9965-8F0C-DB47-9694-959BDD3160FE}" sibTransId="{968140D7-3BA6-3F46-B112-4611FA1DB41E}"/>
    <dgm:cxn modelId="{0931D35E-8199-2B49-823A-D889125A9719}" srcId="{F8030DEC-8856-EE4E-B73F-96D12328E4E5}" destId="{1A2ECB68-65DE-1741-A80D-0A2D28CD127A}" srcOrd="2" destOrd="0" parTransId="{11C4EBE5-3A41-2545-97D6-6ABD7B389911}" sibTransId="{9A83ABC6-E2E9-7D45-84AB-050C72BAD6E4}"/>
    <dgm:cxn modelId="{9A67129B-23AD-D241-AF31-73C0C6DF616F}" type="presOf" srcId="{8F6BBC23-AF9C-D24C-9B52-F799768D7790}" destId="{17699094-D654-3142-A9FD-4C971B78447E}" srcOrd="0" destOrd="0" presId="urn:microsoft.com/office/officeart/2005/8/layout/hChevron3"/>
    <dgm:cxn modelId="{0DD1479E-BCF2-5544-BC95-EC805478D031}" type="presOf" srcId="{F8030DEC-8856-EE4E-B73F-96D12328E4E5}" destId="{27C6BC50-ED08-9F4B-A740-89A499B29B00}" srcOrd="0" destOrd="0" presId="urn:microsoft.com/office/officeart/2005/8/layout/hChevron3"/>
    <dgm:cxn modelId="{6794D4D1-FF12-8849-A162-5D3F82EF31CA}" type="presOf" srcId="{CCA03FE3-C4F8-6546-8363-C6B6B616FEB8}" destId="{03CC96E8-F0C6-BA46-994C-3528B9BE4D71}" srcOrd="0" destOrd="0" presId="urn:microsoft.com/office/officeart/2005/8/layout/hChevron3"/>
    <dgm:cxn modelId="{44DCACBD-C907-3E4C-9BF6-3166EE43B1C9}" type="presParOf" srcId="{27C6BC50-ED08-9F4B-A740-89A499B29B00}" destId="{17699094-D654-3142-A9FD-4C971B78447E}" srcOrd="0" destOrd="0" presId="urn:microsoft.com/office/officeart/2005/8/layout/hChevron3"/>
    <dgm:cxn modelId="{2DA3023E-6985-9846-ACBD-76D2F2F860D2}" type="presParOf" srcId="{27C6BC50-ED08-9F4B-A740-89A499B29B00}" destId="{FB2AA774-30C0-8F41-A962-B5ECC825746C}" srcOrd="1" destOrd="0" presId="urn:microsoft.com/office/officeart/2005/8/layout/hChevron3"/>
    <dgm:cxn modelId="{B77B7EF5-7609-4D46-A0CC-077C0750875E}" type="presParOf" srcId="{27C6BC50-ED08-9F4B-A740-89A499B29B00}" destId="{03CC96E8-F0C6-BA46-994C-3528B9BE4D71}" srcOrd="2" destOrd="0" presId="urn:microsoft.com/office/officeart/2005/8/layout/hChevron3"/>
    <dgm:cxn modelId="{0289D989-97E0-C845-92A4-6D11D51E4437}" type="presParOf" srcId="{27C6BC50-ED08-9F4B-A740-89A499B29B00}" destId="{2C969AFD-9EA4-2445-B317-C93C6B8E41E5}" srcOrd="3" destOrd="0" presId="urn:microsoft.com/office/officeart/2005/8/layout/hChevron3"/>
    <dgm:cxn modelId="{3A1186AE-6195-F742-AF0C-F5686AE30A60}" type="presParOf" srcId="{27C6BC50-ED08-9F4B-A740-89A499B29B00}" destId="{D31DB6AF-B96C-3643-8ED8-A2A33AB42C9B}"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1459FA-241D-1D42-8BD9-EA358BA5C6F8}" type="doc">
      <dgm:prSet loTypeId="urn:microsoft.com/office/officeart/2005/8/layout/process1" loCatId="" qsTypeId="urn:microsoft.com/office/officeart/2005/8/quickstyle/simple1" qsCatId="simple" csTypeId="urn:microsoft.com/office/officeart/2005/8/colors/accent1_2" csCatId="accent1" phldr="1"/>
      <dgm:spPr/>
    </dgm:pt>
    <dgm:pt modelId="{F3D1E8F1-B81F-5A4E-8E02-D5210FE4CA2F}">
      <dgm:prSet phldrT="[Text]"/>
      <dgm:spPr/>
      <dgm:t>
        <a:bodyPr/>
        <a:lstStyle/>
        <a:p>
          <a:r>
            <a:rPr lang="en-US" dirty="0"/>
            <a:t>Kingdom Splits into Israel and Judah (1 Kings 12) 931 BC</a:t>
          </a:r>
        </a:p>
      </dgm:t>
    </dgm:pt>
    <dgm:pt modelId="{BC6E4F56-4308-7043-8816-20164F4B2E4E}" type="parTrans" cxnId="{8F1FFE7D-52EA-964A-BFF4-E55E39C3BC88}">
      <dgm:prSet/>
      <dgm:spPr/>
      <dgm:t>
        <a:bodyPr/>
        <a:lstStyle/>
        <a:p>
          <a:endParaRPr lang="en-US"/>
        </a:p>
      </dgm:t>
    </dgm:pt>
    <dgm:pt modelId="{97F85664-3553-AD44-81AD-32FF21849A4D}" type="sibTrans" cxnId="{8F1FFE7D-52EA-964A-BFF4-E55E39C3BC88}">
      <dgm:prSet/>
      <dgm:spPr/>
      <dgm:t>
        <a:bodyPr/>
        <a:lstStyle/>
        <a:p>
          <a:endParaRPr lang="en-US"/>
        </a:p>
      </dgm:t>
    </dgm:pt>
    <dgm:pt modelId="{F48FD3AE-CAEE-694D-B113-991D63733E84}">
      <dgm:prSet phldrT="[Text]"/>
      <dgm:spPr/>
      <dgm:t>
        <a:bodyPr/>
        <a:lstStyle/>
        <a:p>
          <a:r>
            <a:rPr lang="en-US" dirty="0"/>
            <a:t>Good King/Bad King Cycle</a:t>
          </a:r>
        </a:p>
      </dgm:t>
    </dgm:pt>
    <dgm:pt modelId="{C1AADA1B-92F0-5649-A2DB-7A3268BFDBC7}" type="parTrans" cxnId="{FE342D50-4BCC-0D42-9C62-E39969A257B8}">
      <dgm:prSet/>
      <dgm:spPr/>
      <dgm:t>
        <a:bodyPr/>
        <a:lstStyle/>
        <a:p>
          <a:endParaRPr lang="en-US"/>
        </a:p>
      </dgm:t>
    </dgm:pt>
    <dgm:pt modelId="{E12E5A16-37F9-BA47-9390-7FA49809B8E2}" type="sibTrans" cxnId="{FE342D50-4BCC-0D42-9C62-E39969A257B8}">
      <dgm:prSet/>
      <dgm:spPr/>
      <dgm:t>
        <a:bodyPr/>
        <a:lstStyle/>
        <a:p>
          <a:endParaRPr lang="en-US"/>
        </a:p>
      </dgm:t>
    </dgm:pt>
    <dgm:pt modelId="{3F76716D-CFDE-004A-A4B5-55549BD7FCFD}">
      <dgm:prSet phldrT="[Text]"/>
      <dgm:spPr/>
      <dgm:t>
        <a:bodyPr/>
        <a:lstStyle/>
        <a:p>
          <a:r>
            <a:rPr lang="en-US" dirty="0"/>
            <a:t>Israel (North Kingdom) Exiled to Assyria 722 BC</a:t>
          </a:r>
        </a:p>
      </dgm:t>
    </dgm:pt>
    <dgm:pt modelId="{D2CA801B-9DAB-1346-B7B8-8479391B0076}" type="parTrans" cxnId="{F9A734F1-8E35-1B42-9549-5CD9D4C8D574}">
      <dgm:prSet/>
      <dgm:spPr/>
      <dgm:t>
        <a:bodyPr/>
        <a:lstStyle/>
        <a:p>
          <a:endParaRPr lang="en-US"/>
        </a:p>
      </dgm:t>
    </dgm:pt>
    <dgm:pt modelId="{1A75D692-A413-F044-90C4-FD2E2BD1929B}" type="sibTrans" cxnId="{F9A734F1-8E35-1B42-9549-5CD9D4C8D574}">
      <dgm:prSet/>
      <dgm:spPr/>
      <dgm:t>
        <a:bodyPr/>
        <a:lstStyle/>
        <a:p>
          <a:endParaRPr lang="en-US"/>
        </a:p>
      </dgm:t>
    </dgm:pt>
    <dgm:pt modelId="{533710AA-1CCD-2F49-9963-A26547E9CD9C}">
      <dgm:prSet/>
      <dgm:spPr/>
      <dgm:t>
        <a:bodyPr/>
        <a:lstStyle/>
        <a:p>
          <a:r>
            <a:rPr lang="en-US" dirty="0"/>
            <a:t>Judah (South Kingdom) Exiled to Babylon 566 BC</a:t>
          </a:r>
        </a:p>
      </dgm:t>
    </dgm:pt>
    <dgm:pt modelId="{700A4134-4F31-7240-BC6B-A8287240BA9B}" type="parTrans" cxnId="{27DD551A-C31C-3A4F-8423-397843555415}">
      <dgm:prSet/>
      <dgm:spPr/>
      <dgm:t>
        <a:bodyPr/>
        <a:lstStyle/>
        <a:p>
          <a:endParaRPr lang="en-US"/>
        </a:p>
      </dgm:t>
    </dgm:pt>
    <dgm:pt modelId="{FEC7B401-A958-DA48-A576-BB65E9601087}" type="sibTrans" cxnId="{27DD551A-C31C-3A4F-8423-397843555415}">
      <dgm:prSet/>
      <dgm:spPr/>
      <dgm:t>
        <a:bodyPr/>
        <a:lstStyle/>
        <a:p>
          <a:endParaRPr lang="en-US"/>
        </a:p>
      </dgm:t>
    </dgm:pt>
    <dgm:pt modelId="{E95CB13B-F377-6547-9C67-6E0F1680B82C}" type="pres">
      <dgm:prSet presAssocID="{351459FA-241D-1D42-8BD9-EA358BA5C6F8}" presName="Name0" presStyleCnt="0">
        <dgm:presLayoutVars>
          <dgm:dir/>
          <dgm:resizeHandles val="exact"/>
        </dgm:presLayoutVars>
      </dgm:prSet>
      <dgm:spPr/>
    </dgm:pt>
    <dgm:pt modelId="{EA48B4EA-CB3C-874A-8F94-CEC2C1657AF7}" type="pres">
      <dgm:prSet presAssocID="{F3D1E8F1-B81F-5A4E-8E02-D5210FE4CA2F}" presName="node" presStyleLbl="node1" presStyleIdx="0" presStyleCnt="4">
        <dgm:presLayoutVars>
          <dgm:bulletEnabled val="1"/>
        </dgm:presLayoutVars>
      </dgm:prSet>
      <dgm:spPr/>
    </dgm:pt>
    <dgm:pt modelId="{352F7BBD-F986-F147-8AA9-A932E14F6CCE}" type="pres">
      <dgm:prSet presAssocID="{97F85664-3553-AD44-81AD-32FF21849A4D}" presName="sibTrans" presStyleLbl="sibTrans2D1" presStyleIdx="0" presStyleCnt="3"/>
      <dgm:spPr/>
    </dgm:pt>
    <dgm:pt modelId="{3B12F499-9AF3-BD42-96FF-63C81518ADED}" type="pres">
      <dgm:prSet presAssocID="{97F85664-3553-AD44-81AD-32FF21849A4D}" presName="connectorText" presStyleLbl="sibTrans2D1" presStyleIdx="0" presStyleCnt="3"/>
      <dgm:spPr/>
    </dgm:pt>
    <dgm:pt modelId="{082BF48E-16CF-1947-82C1-30C47D28EE64}" type="pres">
      <dgm:prSet presAssocID="{F48FD3AE-CAEE-694D-B113-991D63733E84}" presName="node" presStyleLbl="node1" presStyleIdx="1" presStyleCnt="4">
        <dgm:presLayoutVars>
          <dgm:bulletEnabled val="1"/>
        </dgm:presLayoutVars>
      </dgm:prSet>
      <dgm:spPr/>
    </dgm:pt>
    <dgm:pt modelId="{356EA14F-4650-894E-8631-C8947DFE2CCE}" type="pres">
      <dgm:prSet presAssocID="{E12E5A16-37F9-BA47-9390-7FA49809B8E2}" presName="sibTrans" presStyleLbl="sibTrans2D1" presStyleIdx="1" presStyleCnt="3"/>
      <dgm:spPr/>
    </dgm:pt>
    <dgm:pt modelId="{BAF224E7-ABC6-9146-965D-5E629F864A1F}" type="pres">
      <dgm:prSet presAssocID="{E12E5A16-37F9-BA47-9390-7FA49809B8E2}" presName="connectorText" presStyleLbl="sibTrans2D1" presStyleIdx="1" presStyleCnt="3"/>
      <dgm:spPr/>
    </dgm:pt>
    <dgm:pt modelId="{B33CE390-3D91-AA47-AC82-1C17ECF8381D}" type="pres">
      <dgm:prSet presAssocID="{3F76716D-CFDE-004A-A4B5-55549BD7FCFD}" presName="node" presStyleLbl="node1" presStyleIdx="2" presStyleCnt="4">
        <dgm:presLayoutVars>
          <dgm:bulletEnabled val="1"/>
        </dgm:presLayoutVars>
      </dgm:prSet>
      <dgm:spPr/>
    </dgm:pt>
    <dgm:pt modelId="{C934C438-E66F-8547-BF57-D93F0605B98F}" type="pres">
      <dgm:prSet presAssocID="{1A75D692-A413-F044-90C4-FD2E2BD1929B}" presName="sibTrans" presStyleLbl="sibTrans2D1" presStyleIdx="2" presStyleCnt="3"/>
      <dgm:spPr/>
    </dgm:pt>
    <dgm:pt modelId="{6AB8E095-DBD8-FC4B-9D8D-BC7D170C7871}" type="pres">
      <dgm:prSet presAssocID="{1A75D692-A413-F044-90C4-FD2E2BD1929B}" presName="connectorText" presStyleLbl="sibTrans2D1" presStyleIdx="2" presStyleCnt="3"/>
      <dgm:spPr/>
    </dgm:pt>
    <dgm:pt modelId="{3DAC1952-3B08-0A4B-96D1-F86C4C14DE63}" type="pres">
      <dgm:prSet presAssocID="{533710AA-1CCD-2F49-9963-A26547E9CD9C}" presName="node" presStyleLbl="node1" presStyleIdx="3" presStyleCnt="4">
        <dgm:presLayoutVars>
          <dgm:bulletEnabled val="1"/>
        </dgm:presLayoutVars>
      </dgm:prSet>
      <dgm:spPr/>
    </dgm:pt>
  </dgm:ptLst>
  <dgm:cxnLst>
    <dgm:cxn modelId="{55B7880C-85F0-0D4B-AB2C-4B5397A4F58D}" type="presOf" srcId="{351459FA-241D-1D42-8BD9-EA358BA5C6F8}" destId="{E95CB13B-F377-6547-9C67-6E0F1680B82C}" srcOrd="0" destOrd="0" presId="urn:microsoft.com/office/officeart/2005/8/layout/process1"/>
    <dgm:cxn modelId="{05A5DD10-1D1E-8E49-A5A4-D79F12C499AE}" type="presOf" srcId="{3F76716D-CFDE-004A-A4B5-55549BD7FCFD}" destId="{B33CE390-3D91-AA47-AC82-1C17ECF8381D}" srcOrd="0" destOrd="0" presId="urn:microsoft.com/office/officeart/2005/8/layout/process1"/>
    <dgm:cxn modelId="{27DD551A-C31C-3A4F-8423-397843555415}" srcId="{351459FA-241D-1D42-8BD9-EA358BA5C6F8}" destId="{533710AA-1CCD-2F49-9963-A26547E9CD9C}" srcOrd="3" destOrd="0" parTransId="{700A4134-4F31-7240-BC6B-A8287240BA9B}" sibTransId="{FEC7B401-A958-DA48-A576-BB65E9601087}"/>
    <dgm:cxn modelId="{94773C37-935E-0647-8ADD-E6DD694F36F7}" type="presOf" srcId="{97F85664-3553-AD44-81AD-32FF21849A4D}" destId="{352F7BBD-F986-F147-8AA9-A932E14F6CCE}" srcOrd="0" destOrd="0" presId="urn:microsoft.com/office/officeart/2005/8/layout/process1"/>
    <dgm:cxn modelId="{5830AB38-F75F-8344-AB95-CB26F51E64C3}" type="presOf" srcId="{1A75D692-A413-F044-90C4-FD2E2BD1929B}" destId="{C934C438-E66F-8547-BF57-D93F0605B98F}" srcOrd="0" destOrd="0" presId="urn:microsoft.com/office/officeart/2005/8/layout/process1"/>
    <dgm:cxn modelId="{FE342D50-4BCC-0D42-9C62-E39969A257B8}" srcId="{351459FA-241D-1D42-8BD9-EA358BA5C6F8}" destId="{F48FD3AE-CAEE-694D-B113-991D63733E84}" srcOrd="1" destOrd="0" parTransId="{C1AADA1B-92F0-5649-A2DB-7A3268BFDBC7}" sibTransId="{E12E5A16-37F9-BA47-9390-7FA49809B8E2}"/>
    <dgm:cxn modelId="{32317463-D021-874B-9E0D-10BD13D64A0D}" type="presOf" srcId="{97F85664-3553-AD44-81AD-32FF21849A4D}" destId="{3B12F499-9AF3-BD42-96FF-63C81518ADED}" srcOrd="1" destOrd="0" presId="urn:microsoft.com/office/officeart/2005/8/layout/process1"/>
    <dgm:cxn modelId="{CC91B566-AB1F-F049-A67D-D300A8DB3EBF}" type="presOf" srcId="{E12E5A16-37F9-BA47-9390-7FA49809B8E2}" destId="{356EA14F-4650-894E-8631-C8947DFE2CCE}" srcOrd="0" destOrd="0" presId="urn:microsoft.com/office/officeart/2005/8/layout/process1"/>
    <dgm:cxn modelId="{B0AD9C74-1842-064D-907F-A5FE1A6F8BBD}" type="presOf" srcId="{E12E5A16-37F9-BA47-9390-7FA49809B8E2}" destId="{BAF224E7-ABC6-9146-965D-5E629F864A1F}" srcOrd="1" destOrd="0" presId="urn:microsoft.com/office/officeart/2005/8/layout/process1"/>
    <dgm:cxn modelId="{8F1FFE7D-52EA-964A-BFF4-E55E39C3BC88}" srcId="{351459FA-241D-1D42-8BD9-EA358BA5C6F8}" destId="{F3D1E8F1-B81F-5A4E-8E02-D5210FE4CA2F}" srcOrd="0" destOrd="0" parTransId="{BC6E4F56-4308-7043-8816-20164F4B2E4E}" sibTransId="{97F85664-3553-AD44-81AD-32FF21849A4D}"/>
    <dgm:cxn modelId="{086F2393-C521-3B4D-B841-647396226DEA}" type="presOf" srcId="{F48FD3AE-CAEE-694D-B113-991D63733E84}" destId="{082BF48E-16CF-1947-82C1-30C47D28EE64}" srcOrd="0" destOrd="0" presId="urn:microsoft.com/office/officeart/2005/8/layout/process1"/>
    <dgm:cxn modelId="{17CB6DB7-40FD-1146-BABA-5366357C3A42}" type="presOf" srcId="{533710AA-1CCD-2F49-9963-A26547E9CD9C}" destId="{3DAC1952-3B08-0A4B-96D1-F86C4C14DE63}" srcOrd="0" destOrd="0" presId="urn:microsoft.com/office/officeart/2005/8/layout/process1"/>
    <dgm:cxn modelId="{12F34DC3-C0A6-F741-A7BC-DA91F897FDDD}" type="presOf" srcId="{1A75D692-A413-F044-90C4-FD2E2BD1929B}" destId="{6AB8E095-DBD8-FC4B-9D8D-BC7D170C7871}" srcOrd="1" destOrd="0" presId="urn:microsoft.com/office/officeart/2005/8/layout/process1"/>
    <dgm:cxn modelId="{AE0745D3-7608-F54B-B25A-5DBDB7001C2B}" type="presOf" srcId="{F3D1E8F1-B81F-5A4E-8E02-D5210FE4CA2F}" destId="{EA48B4EA-CB3C-874A-8F94-CEC2C1657AF7}" srcOrd="0" destOrd="0" presId="urn:microsoft.com/office/officeart/2005/8/layout/process1"/>
    <dgm:cxn modelId="{F9A734F1-8E35-1B42-9549-5CD9D4C8D574}" srcId="{351459FA-241D-1D42-8BD9-EA358BA5C6F8}" destId="{3F76716D-CFDE-004A-A4B5-55549BD7FCFD}" srcOrd="2" destOrd="0" parTransId="{D2CA801B-9DAB-1346-B7B8-8479391B0076}" sibTransId="{1A75D692-A413-F044-90C4-FD2E2BD1929B}"/>
    <dgm:cxn modelId="{76BA7EDA-C8BE-234E-A1E2-AF7BEEAD0D88}" type="presParOf" srcId="{E95CB13B-F377-6547-9C67-6E0F1680B82C}" destId="{EA48B4EA-CB3C-874A-8F94-CEC2C1657AF7}" srcOrd="0" destOrd="0" presId="urn:microsoft.com/office/officeart/2005/8/layout/process1"/>
    <dgm:cxn modelId="{9F1BAE9B-49F5-7242-A00B-3532108C1742}" type="presParOf" srcId="{E95CB13B-F377-6547-9C67-6E0F1680B82C}" destId="{352F7BBD-F986-F147-8AA9-A932E14F6CCE}" srcOrd="1" destOrd="0" presId="urn:microsoft.com/office/officeart/2005/8/layout/process1"/>
    <dgm:cxn modelId="{CDD8A0FF-EA24-684C-8D17-9A1F3BF1D48B}" type="presParOf" srcId="{352F7BBD-F986-F147-8AA9-A932E14F6CCE}" destId="{3B12F499-9AF3-BD42-96FF-63C81518ADED}" srcOrd="0" destOrd="0" presId="urn:microsoft.com/office/officeart/2005/8/layout/process1"/>
    <dgm:cxn modelId="{B4F67532-90DA-A049-AEB5-BAA7DD25C55B}" type="presParOf" srcId="{E95CB13B-F377-6547-9C67-6E0F1680B82C}" destId="{082BF48E-16CF-1947-82C1-30C47D28EE64}" srcOrd="2" destOrd="0" presId="urn:microsoft.com/office/officeart/2005/8/layout/process1"/>
    <dgm:cxn modelId="{D0895190-88DC-1B43-BFC8-CF62364011C8}" type="presParOf" srcId="{E95CB13B-F377-6547-9C67-6E0F1680B82C}" destId="{356EA14F-4650-894E-8631-C8947DFE2CCE}" srcOrd="3" destOrd="0" presId="urn:microsoft.com/office/officeart/2005/8/layout/process1"/>
    <dgm:cxn modelId="{8DC2291B-0AC1-814F-9EE0-D20368220E66}" type="presParOf" srcId="{356EA14F-4650-894E-8631-C8947DFE2CCE}" destId="{BAF224E7-ABC6-9146-965D-5E629F864A1F}" srcOrd="0" destOrd="0" presId="urn:microsoft.com/office/officeart/2005/8/layout/process1"/>
    <dgm:cxn modelId="{00983A2A-E5D8-A247-902F-919844697DC0}" type="presParOf" srcId="{E95CB13B-F377-6547-9C67-6E0F1680B82C}" destId="{B33CE390-3D91-AA47-AC82-1C17ECF8381D}" srcOrd="4" destOrd="0" presId="urn:microsoft.com/office/officeart/2005/8/layout/process1"/>
    <dgm:cxn modelId="{A139FF1B-946D-4446-9CD3-1BA367A114CA}" type="presParOf" srcId="{E95CB13B-F377-6547-9C67-6E0F1680B82C}" destId="{C934C438-E66F-8547-BF57-D93F0605B98F}" srcOrd="5" destOrd="0" presId="urn:microsoft.com/office/officeart/2005/8/layout/process1"/>
    <dgm:cxn modelId="{1C6F7611-512B-3842-9944-6CED9141FFC8}" type="presParOf" srcId="{C934C438-E66F-8547-BF57-D93F0605B98F}" destId="{6AB8E095-DBD8-FC4B-9D8D-BC7D170C7871}" srcOrd="0" destOrd="0" presId="urn:microsoft.com/office/officeart/2005/8/layout/process1"/>
    <dgm:cxn modelId="{88618882-EFEE-174D-8132-0C8CF78AEC01}" type="presParOf" srcId="{E95CB13B-F377-6547-9C67-6E0F1680B82C}" destId="{3DAC1952-3B08-0A4B-96D1-F86C4C14DE63}"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030DEC-8856-EE4E-B73F-96D12328E4E5}" type="doc">
      <dgm:prSet loTypeId="urn:microsoft.com/office/officeart/2005/8/layout/hChevron3" loCatId="" qsTypeId="urn:microsoft.com/office/officeart/2005/8/quickstyle/simple1" qsCatId="simple" csTypeId="urn:microsoft.com/office/officeart/2005/8/colors/accent2_2" csCatId="accent2" phldr="1"/>
      <dgm:spPr/>
    </dgm:pt>
    <dgm:pt modelId="{8F6BBC23-AF9C-D24C-9B52-F799768D7790}">
      <dgm:prSet phldrT="[Text]" custT="1"/>
      <dgm:spPr/>
      <dgm:t>
        <a:bodyPr/>
        <a:lstStyle/>
        <a:p>
          <a:pPr algn="l"/>
          <a:r>
            <a:rPr lang="en-US" sz="2800" dirty="0"/>
            <a:t>2 Kings</a:t>
          </a:r>
        </a:p>
      </dgm:t>
    </dgm:pt>
    <dgm:pt modelId="{A3FC9965-8F0C-DB47-9694-959BDD3160FE}" type="parTrans" cxnId="{E145895B-6B3D-D94B-981F-4CFA30604730}">
      <dgm:prSet/>
      <dgm:spPr/>
      <dgm:t>
        <a:bodyPr/>
        <a:lstStyle/>
        <a:p>
          <a:endParaRPr lang="en-US"/>
        </a:p>
      </dgm:t>
    </dgm:pt>
    <dgm:pt modelId="{968140D7-3BA6-3F46-B112-4611FA1DB41E}" type="sibTrans" cxnId="{E145895B-6B3D-D94B-981F-4CFA30604730}">
      <dgm:prSet/>
      <dgm:spPr/>
      <dgm:t>
        <a:bodyPr/>
        <a:lstStyle/>
        <a:p>
          <a:endParaRPr lang="en-US"/>
        </a:p>
      </dgm:t>
    </dgm:pt>
    <dgm:pt modelId="{CCA03FE3-C4F8-6546-8363-C6B6B616FEB8}">
      <dgm:prSet phldrT="[Text]" custT="1"/>
      <dgm:spPr/>
      <dgm:t>
        <a:bodyPr/>
        <a:lstStyle/>
        <a:p>
          <a:pPr algn="l"/>
          <a:r>
            <a:rPr lang="en-US" sz="2800" dirty="0"/>
            <a:t>1 Chronicles</a:t>
          </a:r>
        </a:p>
      </dgm:t>
    </dgm:pt>
    <dgm:pt modelId="{3F39C25F-F588-2348-A8B1-BAA98F1E3306}" type="parTrans" cxnId="{F99CE93C-5E06-5F49-8734-90A3E1BC69C4}">
      <dgm:prSet/>
      <dgm:spPr/>
      <dgm:t>
        <a:bodyPr/>
        <a:lstStyle/>
        <a:p>
          <a:endParaRPr lang="en-US"/>
        </a:p>
      </dgm:t>
    </dgm:pt>
    <dgm:pt modelId="{D4C74BB9-59F0-164B-AF38-62C4DF61266D}" type="sibTrans" cxnId="{F99CE93C-5E06-5F49-8734-90A3E1BC69C4}">
      <dgm:prSet/>
      <dgm:spPr/>
      <dgm:t>
        <a:bodyPr/>
        <a:lstStyle/>
        <a:p>
          <a:endParaRPr lang="en-US"/>
        </a:p>
      </dgm:t>
    </dgm:pt>
    <dgm:pt modelId="{1A2ECB68-65DE-1741-A80D-0A2D28CD127A}">
      <dgm:prSet phldrT="[Text]" custT="1"/>
      <dgm:spPr/>
      <dgm:t>
        <a:bodyPr/>
        <a:lstStyle/>
        <a:p>
          <a:pPr algn="l"/>
          <a:r>
            <a:rPr lang="en-US" sz="2800" dirty="0"/>
            <a:t>2 Chronicles</a:t>
          </a:r>
        </a:p>
      </dgm:t>
    </dgm:pt>
    <dgm:pt modelId="{11C4EBE5-3A41-2545-97D6-6ABD7B389911}" type="parTrans" cxnId="{0931D35E-8199-2B49-823A-D889125A9719}">
      <dgm:prSet/>
      <dgm:spPr/>
      <dgm:t>
        <a:bodyPr/>
        <a:lstStyle/>
        <a:p>
          <a:endParaRPr lang="en-US"/>
        </a:p>
      </dgm:t>
    </dgm:pt>
    <dgm:pt modelId="{9A83ABC6-E2E9-7D45-84AB-050C72BAD6E4}" type="sibTrans" cxnId="{0931D35E-8199-2B49-823A-D889125A9719}">
      <dgm:prSet/>
      <dgm:spPr/>
      <dgm:t>
        <a:bodyPr/>
        <a:lstStyle/>
        <a:p>
          <a:endParaRPr lang="en-US"/>
        </a:p>
      </dgm:t>
    </dgm:pt>
    <dgm:pt modelId="{27C6BC50-ED08-9F4B-A740-89A499B29B00}" type="pres">
      <dgm:prSet presAssocID="{F8030DEC-8856-EE4E-B73F-96D12328E4E5}" presName="Name0" presStyleCnt="0">
        <dgm:presLayoutVars>
          <dgm:dir/>
          <dgm:resizeHandles val="exact"/>
        </dgm:presLayoutVars>
      </dgm:prSet>
      <dgm:spPr/>
    </dgm:pt>
    <dgm:pt modelId="{17699094-D654-3142-A9FD-4C971B78447E}" type="pres">
      <dgm:prSet presAssocID="{8F6BBC23-AF9C-D24C-9B52-F799768D7790}" presName="parTxOnly" presStyleLbl="node1" presStyleIdx="0" presStyleCnt="3" custScaleX="81459">
        <dgm:presLayoutVars>
          <dgm:bulletEnabled val="1"/>
        </dgm:presLayoutVars>
      </dgm:prSet>
      <dgm:spPr/>
    </dgm:pt>
    <dgm:pt modelId="{FB2AA774-30C0-8F41-A962-B5ECC825746C}" type="pres">
      <dgm:prSet presAssocID="{968140D7-3BA6-3F46-B112-4611FA1DB41E}" presName="parSpace" presStyleCnt="0"/>
      <dgm:spPr/>
    </dgm:pt>
    <dgm:pt modelId="{03CC96E8-F0C6-BA46-994C-3528B9BE4D71}" type="pres">
      <dgm:prSet presAssocID="{CCA03FE3-C4F8-6546-8363-C6B6B616FEB8}" presName="parTxOnly" presStyleLbl="node1" presStyleIdx="1" presStyleCnt="3">
        <dgm:presLayoutVars>
          <dgm:bulletEnabled val="1"/>
        </dgm:presLayoutVars>
      </dgm:prSet>
      <dgm:spPr/>
    </dgm:pt>
    <dgm:pt modelId="{2C969AFD-9EA4-2445-B317-C93C6B8E41E5}" type="pres">
      <dgm:prSet presAssocID="{D4C74BB9-59F0-164B-AF38-62C4DF61266D}" presName="parSpace" presStyleCnt="0"/>
      <dgm:spPr/>
    </dgm:pt>
    <dgm:pt modelId="{D31DB6AF-B96C-3643-8ED8-A2A33AB42C9B}" type="pres">
      <dgm:prSet presAssocID="{1A2ECB68-65DE-1741-A80D-0A2D28CD127A}" presName="parTxOnly" presStyleLbl="node1" presStyleIdx="2" presStyleCnt="3">
        <dgm:presLayoutVars>
          <dgm:bulletEnabled val="1"/>
        </dgm:presLayoutVars>
      </dgm:prSet>
      <dgm:spPr/>
    </dgm:pt>
  </dgm:ptLst>
  <dgm:cxnLst>
    <dgm:cxn modelId="{9D553A3C-7BDA-104F-A052-B98125D1DBDD}" type="presOf" srcId="{1A2ECB68-65DE-1741-A80D-0A2D28CD127A}" destId="{D31DB6AF-B96C-3643-8ED8-A2A33AB42C9B}" srcOrd="0" destOrd="0" presId="urn:microsoft.com/office/officeart/2005/8/layout/hChevron3"/>
    <dgm:cxn modelId="{F99CE93C-5E06-5F49-8734-90A3E1BC69C4}" srcId="{F8030DEC-8856-EE4E-B73F-96D12328E4E5}" destId="{CCA03FE3-C4F8-6546-8363-C6B6B616FEB8}" srcOrd="1" destOrd="0" parTransId="{3F39C25F-F588-2348-A8B1-BAA98F1E3306}" sibTransId="{D4C74BB9-59F0-164B-AF38-62C4DF61266D}"/>
    <dgm:cxn modelId="{E145895B-6B3D-D94B-981F-4CFA30604730}" srcId="{F8030DEC-8856-EE4E-B73F-96D12328E4E5}" destId="{8F6BBC23-AF9C-D24C-9B52-F799768D7790}" srcOrd="0" destOrd="0" parTransId="{A3FC9965-8F0C-DB47-9694-959BDD3160FE}" sibTransId="{968140D7-3BA6-3F46-B112-4611FA1DB41E}"/>
    <dgm:cxn modelId="{0931D35E-8199-2B49-823A-D889125A9719}" srcId="{F8030DEC-8856-EE4E-B73F-96D12328E4E5}" destId="{1A2ECB68-65DE-1741-A80D-0A2D28CD127A}" srcOrd="2" destOrd="0" parTransId="{11C4EBE5-3A41-2545-97D6-6ABD7B389911}" sibTransId="{9A83ABC6-E2E9-7D45-84AB-050C72BAD6E4}"/>
    <dgm:cxn modelId="{9A67129B-23AD-D241-AF31-73C0C6DF616F}" type="presOf" srcId="{8F6BBC23-AF9C-D24C-9B52-F799768D7790}" destId="{17699094-D654-3142-A9FD-4C971B78447E}" srcOrd="0" destOrd="0" presId="urn:microsoft.com/office/officeart/2005/8/layout/hChevron3"/>
    <dgm:cxn modelId="{0DD1479E-BCF2-5544-BC95-EC805478D031}" type="presOf" srcId="{F8030DEC-8856-EE4E-B73F-96D12328E4E5}" destId="{27C6BC50-ED08-9F4B-A740-89A499B29B00}" srcOrd="0" destOrd="0" presId="urn:microsoft.com/office/officeart/2005/8/layout/hChevron3"/>
    <dgm:cxn modelId="{6794D4D1-FF12-8849-A162-5D3F82EF31CA}" type="presOf" srcId="{CCA03FE3-C4F8-6546-8363-C6B6B616FEB8}" destId="{03CC96E8-F0C6-BA46-994C-3528B9BE4D71}" srcOrd="0" destOrd="0" presId="urn:microsoft.com/office/officeart/2005/8/layout/hChevron3"/>
    <dgm:cxn modelId="{44DCACBD-C907-3E4C-9BF6-3166EE43B1C9}" type="presParOf" srcId="{27C6BC50-ED08-9F4B-A740-89A499B29B00}" destId="{17699094-D654-3142-A9FD-4C971B78447E}" srcOrd="0" destOrd="0" presId="urn:microsoft.com/office/officeart/2005/8/layout/hChevron3"/>
    <dgm:cxn modelId="{2DA3023E-6985-9846-ACBD-76D2F2F860D2}" type="presParOf" srcId="{27C6BC50-ED08-9F4B-A740-89A499B29B00}" destId="{FB2AA774-30C0-8F41-A962-B5ECC825746C}" srcOrd="1" destOrd="0" presId="urn:microsoft.com/office/officeart/2005/8/layout/hChevron3"/>
    <dgm:cxn modelId="{B77B7EF5-7609-4D46-A0CC-077C0750875E}" type="presParOf" srcId="{27C6BC50-ED08-9F4B-A740-89A499B29B00}" destId="{03CC96E8-F0C6-BA46-994C-3528B9BE4D71}" srcOrd="2" destOrd="0" presId="urn:microsoft.com/office/officeart/2005/8/layout/hChevron3"/>
    <dgm:cxn modelId="{0289D989-97E0-C845-92A4-6D11D51E4437}" type="presParOf" srcId="{27C6BC50-ED08-9F4B-A740-89A499B29B00}" destId="{2C969AFD-9EA4-2445-B317-C93C6B8E41E5}" srcOrd="3" destOrd="0" presId="urn:microsoft.com/office/officeart/2005/8/layout/hChevron3"/>
    <dgm:cxn modelId="{3A1186AE-6195-F742-AF0C-F5686AE30A60}" type="presParOf" srcId="{27C6BC50-ED08-9F4B-A740-89A499B29B00}" destId="{D31DB6AF-B96C-3643-8ED8-A2A33AB42C9B}"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1459FA-241D-1D42-8BD9-EA358BA5C6F8}" type="doc">
      <dgm:prSet loTypeId="urn:microsoft.com/office/officeart/2005/8/layout/process1" loCatId="" qsTypeId="urn:microsoft.com/office/officeart/2005/8/quickstyle/simple1" qsCatId="simple" csTypeId="urn:microsoft.com/office/officeart/2005/8/colors/accent1_2" csCatId="accent1" phldr="1"/>
      <dgm:spPr/>
    </dgm:pt>
    <dgm:pt modelId="{F3D1E8F1-B81F-5A4E-8E02-D5210FE4CA2F}">
      <dgm:prSet phldrT="[Text]"/>
      <dgm:spPr/>
      <dgm:t>
        <a:bodyPr/>
        <a:lstStyle/>
        <a:p>
          <a:r>
            <a:rPr lang="en-US" dirty="0" err="1"/>
            <a:t>Zerubbael</a:t>
          </a:r>
          <a:r>
            <a:rPr lang="en-US" dirty="0"/>
            <a:t> returns with First Wave to rebuild Temple</a:t>
          </a:r>
          <a:br>
            <a:rPr lang="en-US" dirty="0"/>
          </a:br>
          <a:r>
            <a:rPr lang="en-US" dirty="0"/>
            <a:t>516 BC</a:t>
          </a:r>
        </a:p>
      </dgm:t>
    </dgm:pt>
    <dgm:pt modelId="{BC6E4F56-4308-7043-8816-20164F4B2E4E}" type="parTrans" cxnId="{8F1FFE7D-52EA-964A-BFF4-E55E39C3BC88}">
      <dgm:prSet/>
      <dgm:spPr/>
      <dgm:t>
        <a:bodyPr/>
        <a:lstStyle/>
        <a:p>
          <a:endParaRPr lang="en-US"/>
        </a:p>
      </dgm:t>
    </dgm:pt>
    <dgm:pt modelId="{97F85664-3553-AD44-81AD-32FF21849A4D}" type="sibTrans" cxnId="{8F1FFE7D-52EA-964A-BFF4-E55E39C3BC88}">
      <dgm:prSet/>
      <dgm:spPr/>
      <dgm:t>
        <a:bodyPr/>
        <a:lstStyle/>
        <a:p>
          <a:endParaRPr lang="en-US"/>
        </a:p>
      </dgm:t>
    </dgm:pt>
    <dgm:pt modelId="{F48FD3AE-CAEE-694D-B113-991D63733E84}">
      <dgm:prSet phldrT="[Text]"/>
      <dgm:spPr/>
      <dgm:t>
        <a:bodyPr/>
        <a:lstStyle/>
        <a:p>
          <a:r>
            <a:rPr lang="en-US" dirty="0"/>
            <a:t>Ezra returns with Second Wave to re-establish the Law</a:t>
          </a:r>
          <a:br>
            <a:rPr lang="en-US" dirty="0"/>
          </a:br>
          <a:r>
            <a:rPr lang="en-US" dirty="0"/>
            <a:t>458 BC</a:t>
          </a:r>
        </a:p>
      </dgm:t>
    </dgm:pt>
    <dgm:pt modelId="{C1AADA1B-92F0-5649-A2DB-7A3268BFDBC7}" type="parTrans" cxnId="{FE342D50-4BCC-0D42-9C62-E39969A257B8}">
      <dgm:prSet/>
      <dgm:spPr/>
      <dgm:t>
        <a:bodyPr/>
        <a:lstStyle/>
        <a:p>
          <a:endParaRPr lang="en-US"/>
        </a:p>
      </dgm:t>
    </dgm:pt>
    <dgm:pt modelId="{E12E5A16-37F9-BA47-9390-7FA49809B8E2}" type="sibTrans" cxnId="{FE342D50-4BCC-0D42-9C62-E39969A257B8}">
      <dgm:prSet/>
      <dgm:spPr/>
      <dgm:t>
        <a:bodyPr/>
        <a:lstStyle/>
        <a:p>
          <a:endParaRPr lang="en-US"/>
        </a:p>
      </dgm:t>
    </dgm:pt>
    <dgm:pt modelId="{3F76716D-CFDE-004A-A4B5-55549BD7FCFD}">
      <dgm:prSet phldrT="[Text]"/>
      <dgm:spPr/>
      <dgm:t>
        <a:bodyPr/>
        <a:lstStyle/>
        <a:p>
          <a:r>
            <a:rPr lang="en-US" dirty="0"/>
            <a:t>Nehemiah returns with Third Wave to rebuild Wall</a:t>
          </a:r>
          <a:br>
            <a:rPr lang="en-US" dirty="0"/>
          </a:br>
          <a:r>
            <a:rPr lang="en-US" dirty="0"/>
            <a:t>445 BC</a:t>
          </a:r>
        </a:p>
      </dgm:t>
    </dgm:pt>
    <dgm:pt modelId="{D2CA801B-9DAB-1346-B7B8-8479391B0076}" type="parTrans" cxnId="{F9A734F1-8E35-1B42-9549-5CD9D4C8D574}">
      <dgm:prSet/>
      <dgm:spPr/>
      <dgm:t>
        <a:bodyPr/>
        <a:lstStyle/>
        <a:p>
          <a:endParaRPr lang="en-US"/>
        </a:p>
      </dgm:t>
    </dgm:pt>
    <dgm:pt modelId="{1A75D692-A413-F044-90C4-FD2E2BD1929B}" type="sibTrans" cxnId="{F9A734F1-8E35-1B42-9549-5CD9D4C8D574}">
      <dgm:prSet/>
      <dgm:spPr/>
      <dgm:t>
        <a:bodyPr/>
        <a:lstStyle/>
        <a:p>
          <a:endParaRPr lang="en-US"/>
        </a:p>
      </dgm:t>
    </dgm:pt>
    <dgm:pt modelId="{E95CB13B-F377-6547-9C67-6E0F1680B82C}" type="pres">
      <dgm:prSet presAssocID="{351459FA-241D-1D42-8BD9-EA358BA5C6F8}" presName="Name0" presStyleCnt="0">
        <dgm:presLayoutVars>
          <dgm:dir/>
          <dgm:resizeHandles val="exact"/>
        </dgm:presLayoutVars>
      </dgm:prSet>
      <dgm:spPr/>
    </dgm:pt>
    <dgm:pt modelId="{EA48B4EA-CB3C-874A-8F94-CEC2C1657AF7}" type="pres">
      <dgm:prSet presAssocID="{F3D1E8F1-B81F-5A4E-8E02-D5210FE4CA2F}" presName="node" presStyleLbl="node1" presStyleIdx="0" presStyleCnt="3">
        <dgm:presLayoutVars>
          <dgm:bulletEnabled val="1"/>
        </dgm:presLayoutVars>
      </dgm:prSet>
      <dgm:spPr/>
    </dgm:pt>
    <dgm:pt modelId="{352F7BBD-F986-F147-8AA9-A932E14F6CCE}" type="pres">
      <dgm:prSet presAssocID="{97F85664-3553-AD44-81AD-32FF21849A4D}" presName="sibTrans" presStyleLbl="sibTrans2D1" presStyleIdx="0" presStyleCnt="2"/>
      <dgm:spPr/>
    </dgm:pt>
    <dgm:pt modelId="{3B12F499-9AF3-BD42-96FF-63C81518ADED}" type="pres">
      <dgm:prSet presAssocID="{97F85664-3553-AD44-81AD-32FF21849A4D}" presName="connectorText" presStyleLbl="sibTrans2D1" presStyleIdx="0" presStyleCnt="2"/>
      <dgm:spPr/>
    </dgm:pt>
    <dgm:pt modelId="{082BF48E-16CF-1947-82C1-30C47D28EE64}" type="pres">
      <dgm:prSet presAssocID="{F48FD3AE-CAEE-694D-B113-991D63733E84}" presName="node" presStyleLbl="node1" presStyleIdx="1" presStyleCnt="3">
        <dgm:presLayoutVars>
          <dgm:bulletEnabled val="1"/>
        </dgm:presLayoutVars>
      </dgm:prSet>
      <dgm:spPr/>
    </dgm:pt>
    <dgm:pt modelId="{356EA14F-4650-894E-8631-C8947DFE2CCE}" type="pres">
      <dgm:prSet presAssocID="{E12E5A16-37F9-BA47-9390-7FA49809B8E2}" presName="sibTrans" presStyleLbl="sibTrans2D1" presStyleIdx="1" presStyleCnt="2"/>
      <dgm:spPr/>
    </dgm:pt>
    <dgm:pt modelId="{BAF224E7-ABC6-9146-965D-5E629F864A1F}" type="pres">
      <dgm:prSet presAssocID="{E12E5A16-37F9-BA47-9390-7FA49809B8E2}" presName="connectorText" presStyleLbl="sibTrans2D1" presStyleIdx="1" presStyleCnt="2"/>
      <dgm:spPr/>
    </dgm:pt>
    <dgm:pt modelId="{B33CE390-3D91-AA47-AC82-1C17ECF8381D}" type="pres">
      <dgm:prSet presAssocID="{3F76716D-CFDE-004A-A4B5-55549BD7FCFD}" presName="node" presStyleLbl="node1" presStyleIdx="2" presStyleCnt="3">
        <dgm:presLayoutVars>
          <dgm:bulletEnabled val="1"/>
        </dgm:presLayoutVars>
      </dgm:prSet>
      <dgm:spPr/>
    </dgm:pt>
  </dgm:ptLst>
  <dgm:cxnLst>
    <dgm:cxn modelId="{55B7880C-85F0-0D4B-AB2C-4B5397A4F58D}" type="presOf" srcId="{351459FA-241D-1D42-8BD9-EA358BA5C6F8}" destId="{E95CB13B-F377-6547-9C67-6E0F1680B82C}" srcOrd="0" destOrd="0" presId="urn:microsoft.com/office/officeart/2005/8/layout/process1"/>
    <dgm:cxn modelId="{05A5DD10-1D1E-8E49-A5A4-D79F12C499AE}" type="presOf" srcId="{3F76716D-CFDE-004A-A4B5-55549BD7FCFD}" destId="{B33CE390-3D91-AA47-AC82-1C17ECF8381D}" srcOrd="0" destOrd="0" presId="urn:microsoft.com/office/officeart/2005/8/layout/process1"/>
    <dgm:cxn modelId="{94773C37-935E-0647-8ADD-E6DD694F36F7}" type="presOf" srcId="{97F85664-3553-AD44-81AD-32FF21849A4D}" destId="{352F7BBD-F986-F147-8AA9-A932E14F6CCE}" srcOrd="0" destOrd="0" presId="urn:microsoft.com/office/officeart/2005/8/layout/process1"/>
    <dgm:cxn modelId="{FE342D50-4BCC-0D42-9C62-E39969A257B8}" srcId="{351459FA-241D-1D42-8BD9-EA358BA5C6F8}" destId="{F48FD3AE-CAEE-694D-B113-991D63733E84}" srcOrd="1" destOrd="0" parTransId="{C1AADA1B-92F0-5649-A2DB-7A3268BFDBC7}" sibTransId="{E12E5A16-37F9-BA47-9390-7FA49809B8E2}"/>
    <dgm:cxn modelId="{32317463-D021-874B-9E0D-10BD13D64A0D}" type="presOf" srcId="{97F85664-3553-AD44-81AD-32FF21849A4D}" destId="{3B12F499-9AF3-BD42-96FF-63C81518ADED}" srcOrd="1" destOrd="0" presId="urn:microsoft.com/office/officeart/2005/8/layout/process1"/>
    <dgm:cxn modelId="{CC91B566-AB1F-F049-A67D-D300A8DB3EBF}" type="presOf" srcId="{E12E5A16-37F9-BA47-9390-7FA49809B8E2}" destId="{356EA14F-4650-894E-8631-C8947DFE2CCE}" srcOrd="0" destOrd="0" presId="urn:microsoft.com/office/officeart/2005/8/layout/process1"/>
    <dgm:cxn modelId="{B0AD9C74-1842-064D-907F-A5FE1A6F8BBD}" type="presOf" srcId="{E12E5A16-37F9-BA47-9390-7FA49809B8E2}" destId="{BAF224E7-ABC6-9146-965D-5E629F864A1F}" srcOrd="1" destOrd="0" presId="urn:microsoft.com/office/officeart/2005/8/layout/process1"/>
    <dgm:cxn modelId="{8F1FFE7D-52EA-964A-BFF4-E55E39C3BC88}" srcId="{351459FA-241D-1D42-8BD9-EA358BA5C6F8}" destId="{F3D1E8F1-B81F-5A4E-8E02-D5210FE4CA2F}" srcOrd="0" destOrd="0" parTransId="{BC6E4F56-4308-7043-8816-20164F4B2E4E}" sibTransId="{97F85664-3553-AD44-81AD-32FF21849A4D}"/>
    <dgm:cxn modelId="{086F2393-C521-3B4D-B841-647396226DEA}" type="presOf" srcId="{F48FD3AE-CAEE-694D-B113-991D63733E84}" destId="{082BF48E-16CF-1947-82C1-30C47D28EE64}" srcOrd="0" destOrd="0" presId="urn:microsoft.com/office/officeart/2005/8/layout/process1"/>
    <dgm:cxn modelId="{AE0745D3-7608-F54B-B25A-5DBDB7001C2B}" type="presOf" srcId="{F3D1E8F1-B81F-5A4E-8E02-D5210FE4CA2F}" destId="{EA48B4EA-CB3C-874A-8F94-CEC2C1657AF7}" srcOrd="0" destOrd="0" presId="urn:microsoft.com/office/officeart/2005/8/layout/process1"/>
    <dgm:cxn modelId="{F9A734F1-8E35-1B42-9549-5CD9D4C8D574}" srcId="{351459FA-241D-1D42-8BD9-EA358BA5C6F8}" destId="{3F76716D-CFDE-004A-A4B5-55549BD7FCFD}" srcOrd="2" destOrd="0" parTransId="{D2CA801B-9DAB-1346-B7B8-8479391B0076}" sibTransId="{1A75D692-A413-F044-90C4-FD2E2BD1929B}"/>
    <dgm:cxn modelId="{76BA7EDA-C8BE-234E-A1E2-AF7BEEAD0D88}" type="presParOf" srcId="{E95CB13B-F377-6547-9C67-6E0F1680B82C}" destId="{EA48B4EA-CB3C-874A-8F94-CEC2C1657AF7}" srcOrd="0" destOrd="0" presId="urn:microsoft.com/office/officeart/2005/8/layout/process1"/>
    <dgm:cxn modelId="{9F1BAE9B-49F5-7242-A00B-3532108C1742}" type="presParOf" srcId="{E95CB13B-F377-6547-9C67-6E0F1680B82C}" destId="{352F7BBD-F986-F147-8AA9-A932E14F6CCE}" srcOrd="1" destOrd="0" presId="urn:microsoft.com/office/officeart/2005/8/layout/process1"/>
    <dgm:cxn modelId="{CDD8A0FF-EA24-684C-8D17-9A1F3BF1D48B}" type="presParOf" srcId="{352F7BBD-F986-F147-8AA9-A932E14F6CCE}" destId="{3B12F499-9AF3-BD42-96FF-63C81518ADED}" srcOrd="0" destOrd="0" presId="urn:microsoft.com/office/officeart/2005/8/layout/process1"/>
    <dgm:cxn modelId="{B4F67532-90DA-A049-AEB5-BAA7DD25C55B}" type="presParOf" srcId="{E95CB13B-F377-6547-9C67-6E0F1680B82C}" destId="{082BF48E-16CF-1947-82C1-30C47D28EE64}" srcOrd="2" destOrd="0" presId="urn:microsoft.com/office/officeart/2005/8/layout/process1"/>
    <dgm:cxn modelId="{D0895190-88DC-1B43-BFC8-CF62364011C8}" type="presParOf" srcId="{E95CB13B-F377-6547-9C67-6E0F1680B82C}" destId="{356EA14F-4650-894E-8631-C8947DFE2CCE}" srcOrd="3" destOrd="0" presId="urn:microsoft.com/office/officeart/2005/8/layout/process1"/>
    <dgm:cxn modelId="{8DC2291B-0AC1-814F-9EE0-D20368220E66}" type="presParOf" srcId="{356EA14F-4650-894E-8631-C8947DFE2CCE}" destId="{BAF224E7-ABC6-9146-965D-5E629F864A1F}" srcOrd="0" destOrd="0" presId="urn:microsoft.com/office/officeart/2005/8/layout/process1"/>
    <dgm:cxn modelId="{00983A2A-E5D8-A247-902F-919844697DC0}" type="presParOf" srcId="{E95CB13B-F377-6547-9C67-6E0F1680B82C}" destId="{B33CE390-3D91-AA47-AC82-1C17ECF8381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030DEC-8856-EE4E-B73F-96D12328E4E5}" type="doc">
      <dgm:prSet loTypeId="urn:microsoft.com/office/officeart/2005/8/layout/hChevron3" loCatId="" qsTypeId="urn:microsoft.com/office/officeart/2005/8/quickstyle/simple1" qsCatId="simple" csTypeId="urn:microsoft.com/office/officeart/2005/8/colors/accent2_2" csCatId="accent2" phldr="1"/>
      <dgm:spPr/>
    </dgm:pt>
    <dgm:pt modelId="{8F6BBC23-AF9C-D24C-9B52-F799768D7790}">
      <dgm:prSet phldrT="[Text]" custT="1"/>
      <dgm:spPr/>
      <dgm:t>
        <a:bodyPr/>
        <a:lstStyle/>
        <a:p>
          <a:pPr algn="l"/>
          <a:r>
            <a:rPr lang="en-US" sz="2800" dirty="0"/>
            <a:t>2 Chronicles</a:t>
          </a:r>
        </a:p>
      </dgm:t>
    </dgm:pt>
    <dgm:pt modelId="{A3FC9965-8F0C-DB47-9694-959BDD3160FE}" type="parTrans" cxnId="{E145895B-6B3D-D94B-981F-4CFA30604730}">
      <dgm:prSet/>
      <dgm:spPr/>
      <dgm:t>
        <a:bodyPr/>
        <a:lstStyle/>
        <a:p>
          <a:endParaRPr lang="en-US"/>
        </a:p>
      </dgm:t>
    </dgm:pt>
    <dgm:pt modelId="{968140D7-3BA6-3F46-B112-4611FA1DB41E}" type="sibTrans" cxnId="{E145895B-6B3D-D94B-981F-4CFA30604730}">
      <dgm:prSet/>
      <dgm:spPr/>
      <dgm:t>
        <a:bodyPr/>
        <a:lstStyle/>
        <a:p>
          <a:endParaRPr lang="en-US"/>
        </a:p>
      </dgm:t>
    </dgm:pt>
    <dgm:pt modelId="{CCA03FE3-C4F8-6546-8363-C6B6B616FEB8}">
      <dgm:prSet phldrT="[Text]" custT="1"/>
      <dgm:spPr/>
      <dgm:t>
        <a:bodyPr/>
        <a:lstStyle/>
        <a:p>
          <a:pPr algn="l"/>
          <a:r>
            <a:rPr lang="en-US" sz="2800" dirty="0"/>
            <a:t>Ezra</a:t>
          </a:r>
        </a:p>
      </dgm:t>
    </dgm:pt>
    <dgm:pt modelId="{3F39C25F-F588-2348-A8B1-BAA98F1E3306}" type="parTrans" cxnId="{F99CE93C-5E06-5F49-8734-90A3E1BC69C4}">
      <dgm:prSet/>
      <dgm:spPr/>
      <dgm:t>
        <a:bodyPr/>
        <a:lstStyle/>
        <a:p>
          <a:endParaRPr lang="en-US"/>
        </a:p>
      </dgm:t>
    </dgm:pt>
    <dgm:pt modelId="{D4C74BB9-59F0-164B-AF38-62C4DF61266D}" type="sibTrans" cxnId="{F99CE93C-5E06-5F49-8734-90A3E1BC69C4}">
      <dgm:prSet/>
      <dgm:spPr/>
      <dgm:t>
        <a:bodyPr/>
        <a:lstStyle/>
        <a:p>
          <a:endParaRPr lang="en-US"/>
        </a:p>
      </dgm:t>
    </dgm:pt>
    <dgm:pt modelId="{1A2ECB68-65DE-1741-A80D-0A2D28CD127A}">
      <dgm:prSet phldrT="[Text]" custT="1"/>
      <dgm:spPr/>
      <dgm:t>
        <a:bodyPr/>
        <a:lstStyle/>
        <a:p>
          <a:pPr algn="l"/>
          <a:r>
            <a:rPr lang="en-US" sz="2800" dirty="0"/>
            <a:t>Nehemiah</a:t>
          </a:r>
        </a:p>
      </dgm:t>
    </dgm:pt>
    <dgm:pt modelId="{11C4EBE5-3A41-2545-97D6-6ABD7B389911}" type="parTrans" cxnId="{0931D35E-8199-2B49-823A-D889125A9719}">
      <dgm:prSet/>
      <dgm:spPr/>
      <dgm:t>
        <a:bodyPr/>
        <a:lstStyle/>
        <a:p>
          <a:endParaRPr lang="en-US"/>
        </a:p>
      </dgm:t>
    </dgm:pt>
    <dgm:pt modelId="{9A83ABC6-E2E9-7D45-84AB-050C72BAD6E4}" type="sibTrans" cxnId="{0931D35E-8199-2B49-823A-D889125A9719}">
      <dgm:prSet/>
      <dgm:spPr/>
      <dgm:t>
        <a:bodyPr/>
        <a:lstStyle/>
        <a:p>
          <a:endParaRPr lang="en-US"/>
        </a:p>
      </dgm:t>
    </dgm:pt>
    <dgm:pt modelId="{27C6BC50-ED08-9F4B-A740-89A499B29B00}" type="pres">
      <dgm:prSet presAssocID="{F8030DEC-8856-EE4E-B73F-96D12328E4E5}" presName="Name0" presStyleCnt="0">
        <dgm:presLayoutVars>
          <dgm:dir/>
          <dgm:resizeHandles val="exact"/>
        </dgm:presLayoutVars>
      </dgm:prSet>
      <dgm:spPr/>
    </dgm:pt>
    <dgm:pt modelId="{17699094-D654-3142-A9FD-4C971B78447E}" type="pres">
      <dgm:prSet presAssocID="{8F6BBC23-AF9C-D24C-9B52-F799768D7790}" presName="parTxOnly" presStyleLbl="node1" presStyleIdx="0" presStyleCnt="3" custScaleX="81459">
        <dgm:presLayoutVars>
          <dgm:bulletEnabled val="1"/>
        </dgm:presLayoutVars>
      </dgm:prSet>
      <dgm:spPr/>
    </dgm:pt>
    <dgm:pt modelId="{FB2AA774-30C0-8F41-A962-B5ECC825746C}" type="pres">
      <dgm:prSet presAssocID="{968140D7-3BA6-3F46-B112-4611FA1DB41E}" presName="parSpace" presStyleCnt="0"/>
      <dgm:spPr/>
    </dgm:pt>
    <dgm:pt modelId="{03CC96E8-F0C6-BA46-994C-3528B9BE4D71}" type="pres">
      <dgm:prSet presAssocID="{CCA03FE3-C4F8-6546-8363-C6B6B616FEB8}" presName="parTxOnly" presStyleLbl="node1" presStyleIdx="1" presStyleCnt="3">
        <dgm:presLayoutVars>
          <dgm:bulletEnabled val="1"/>
        </dgm:presLayoutVars>
      </dgm:prSet>
      <dgm:spPr/>
    </dgm:pt>
    <dgm:pt modelId="{2C969AFD-9EA4-2445-B317-C93C6B8E41E5}" type="pres">
      <dgm:prSet presAssocID="{D4C74BB9-59F0-164B-AF38-62C4DF61266D}" presName="parSpace" presStyleCnt="0"/>
      <dgm:spPr/>
    </dgm:pt>
    <dgm:pt modelId="{D31DB6AF-B96C-3643-8ED8-A2A33AB42C9B}" type="pres">
      <dgm:prSet presAssocID="{1A2ECB68-65DE-1741-A80D-0A2D28CD127A}" presName="parTxOnly" presStyleLbl="node1" presStyleIdx="2" presStyleCnt="3">
        <dgm:presLayoutVars>
          <dgm:bulletEnabled val="1"/>
        </dgm:presLayoutVars>
      </dgm:prSet>
      <dgm:spPr/>
    </dgm:pt>
  </dgm:ptLst>
  <dgm:cxnLst>
    <dgm:cxn modelId="{9D553A3C-7BDA-104F-A052-B98125D1DBDD}" type="presOf" srcId="{1A2ECB68-65DE-1741-A80D-0A2D28CD127A}" destId="{D31DB6AF-B96C-3643-8ED8-A2A33AB42C9B}" srcOrd="0" destOrd="0" presId="urn:microsoft.com/office/officeart/2005/8/layout/hChevron3"/>
    <dgm:cxn modelId="{F99CE93C-5E06-5F49-8734-90A3E1BC69C4}" srcId="{F8030DEC-8856-EE4E-B73F-96D12328E4E5}" destId="{CCA03FE3-C4F8-6546-8363-C6B6B616FEB8}" srcOrd="1" destOrd="0" parTransId="{3F39C25F-F588-2348-A8B1-BAA98F1E3306}" sibTransId="{D4C74BB9-59F0-164B-AF38-62C4DF61266D}"/>
    <dgm:cxn modelId="{E145895B-6B3D-D94B-981F-4CFA30604730}" srcId="{F8030DEC-8856-EE4E-B73F-96D12328E4E5}" destId="{8F6BBC23-AF9C-D24C-9B52-F799768D7790}" srcOrd="0" destOrd="0" parTransId="{A3FC9965-8F0C-DB47-9694-959BDD3160FE}" sibTransId="{968140D7-3BA6-3F46-B112-4611FA1DB41E}"/>
    <dgm:cxn modelId="{0931D35E-8199-2B49-823A-D889125A9719}" srcId="{F8030DEC-8856-EE4E-B73F-96D12328E4E5}" destId="{1A2ECB68-65DE-1741-A80D-0A2D28CD127A}" srcOrd="2" destOrd="0" parTransId="{11C4EBE5-3A41-2545-97D6-6ABD7B389911}" sibTransId="{9A83ABC6-E2E9-7D45-84AB-050C72BAD6E4}"/>
    <dgm:cxn modelId="{9A67129B-23AD-D241-AF31-73C0C6DF616F}" type="presOf" srcId="{8F6BBC23-AF9C-D24C-9B52-F799768D7790}" destId="{17699094-D654-3142-A9FD-4C971B78447E}" srcOrd="0" destOrd="0" presId="urn:microsoft.com/office/officeart/2005/8/layout/hChevron3"/>
    <dgm:cxn modelId="{0DD1479E-BCF2-5544-BC95-EC805478D031}" type="presOf" srcId="{F8030DEC-8856-EE4E-B73F-96D12328E4E5}" destId="{27C6BC50-ED08-9F4B-A740-89A499B29B00}" srcOrd="0" destOrd="0" presId="urn:microsoft.com/office/officeart/2005/8/layout/hChevron3"/>
    <dgm:cxn modelId="{6794D4D1-FF12-8849-A162-5D3F82EF31CA}" type="presOf" srcId="{CCA03FE3-C4F8-6546-8363-C6B6B616FEB8}" destId="{03CC96E8-F0C6-BA46-994C-3528B9BE4D71}" srcOrd="0" destOrd="0" presId="urn:microsoft.com/office/officeart/2005/8/layout/hChevron3"/>
    <dgm:cxn modelId="{44DCACBD-C907-3E4C-9BF6-3166EE43B1C9}" type="presParOf" srcId="{27C6BC50-ED08-9F4B-A740-89A499B29B00}" destId="{17699094-D654-3142-A9FD-4C971B78447E}" srcOrd="0" destOrd="0" presId="urn:microsoft.com/office/officeart/2005/8/layout/hChevron3"/>
    <dgm:cxn modelId="{2DA3023E-6985-9846-ACBD-76D2F2F860D2}" type="presParOf" srcId="{27C6BC50-ED08-9F4B-A740-89A499B29B00}" destId="{FB2AA774-30C0-8F41-A962-B5ECC825746C}" srcOrd="1" destOrd="0" presId="urn:microsoft.com/office/officeart/2005/8/layout/hChevron3"/>
    <dgm:cxn modelId="{B77B7EF5-7609-4D46-A0CC-077C0750875E}" type="presParOf" srcId="{27C6BC50-ED08-9F4B-A740-89A499B29B00}" destId="{03CC96E8-F0C6-BA46-994C-3528B9BE4D71}" srcOrd="2" destOrd="0" presId="urn:microsoft.com/office/officeart/2005/8/layout/hChevron3"/>
    <dgm:cxn modelId="{0289D989-97E0-C845-92A4-6D11D51E4437}" type="presParOf" srcId="{27C6BC50-ED08-9F4B-A740-89A499B29B00}" destId="{2C969AFD-9EA4-2445-B317-C93C6B8E41E5}" srcOrd="3" destOrd="0" presId="urn:microsoft.com/office/officeart/2005/8/layout/hChevron3"/>
    <dgm:cxn modelId="{3A1186AE-6195-F742-AF0C-F5686AE30A60}" type="presParOf" srcId="{27C6BC50-ED08-9F4B-A740-89A499B29B00}" destId="{D31DB6AF-B96C-3643-8ED8-A2A33AB42C9B}"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8B4EA-CB3C-874A-8F94-CEC2C1657AF7}">
      <dsp:nvSpPr>
        <dsp:cNvPr id="0" name=""/>
        <dsp:cNvSpPr/>
      </dsp:nvSpPr>
      <dsp:spPr>
        <a:xfrm>
          <a:off x="4920" y="2375067"/>
          <a:ext cx="2151502" cy="129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Kingdom Splits into Israel and Judah (1 Kings 12) 931 BC</a:t>
          </a:r>
        </a:p>
      </dsp:txBody>
      <dsp:txXfrm>
        <a:off x="42729" y="2412876"/>
        <a:ext cx="2075884" cy="1215283"/>
      </dsp:txXfrm>
    </dsp:sp>
    <dsp:sp modelId="{352F7BBD-F986-F147-8AA9-A932E14F6CCE}">
      <dsp:nvSpPr>
        <dsp:cNvPr id="0" name=""/>
        <dsp:cNvSpPr/>
      </dsp:nvSpPr>
      <dsp:spPr>
        <a:xfrm>
          <a:off x="2371573" y="2753731"/>
          <a:ext cx="456118" cy="5335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71573" y="2860445"/>
        <a:ext cx="319283" cy="320144"/>
      </dsp:txXfrm>
    </dsp:sp>
    <dsp:sp modelId="{082BF48E-16CF-1947-82C1-30C47D28EE64}">
      <dsp:nvSpPr>
        <dsp:cNvPr id="0" name=""/>
        <dsp:cNvSpPr/>
      </dsp:nvSpPr>
      <dsp:spPr>
        <a:xfrm>
          <a:off x="3017023" y="2375067"/>
          <a:ext cx="2151502" cy="129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Good King/Bad King Cycle</a:t>
          </a:r>
        </a:p>
      </dsp:txBody>
      <dsp:txXfrm>
        <a:off x="3054832" y="2412876"/>
        <a:ext cx="2075884" cy="1215283"/>
      </dsp:txXfrm>
    </dsp:sp>
    <dsp:sp modelId="{356EA14F-4650-894E-8631-C8947DFE2CCE}">
      <dsp:nvSpPr>
        <dsp:cNvPr id="0" name=""/>
        <dsp:cNvSpPr/>
      </dsp:nvSpPr>
      <dsp:spPr>
        <a:xfrm>
          <a:off x="5383676" y="2753731"/>
          <a:ext cx="456118" cy="5335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83676" y="2860445"/>
        <a:ext cx="319283" cy="320144"/>
      </dsp:txXfrm>
    </dsp:sp>
    <dsp:sp modelId="{B33CE390-3D91-AA47-AC82-1C17ECF8381D}">
      <dsp:nvSpPr>
        <dsp:cNvPr id="0" name=""/>
        <dsp:cNvSpPr/>
      </dsp:nvSpPr>
      <dsp:spPr>
        <a:xfrm>
          <a:off x="6029126" y="2375067"/>
          <a:ext cx="2151502" cy="129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Israel (North Kingdom) Exiled to Assyria 722 BC</a:t>
          </a:r>
        </a:p>
      </dsp:txBody>
      <dsp:txXfrm>
        <a:off x="6066935" y="2412876"/>
        <a:ext cx="2075884" cy="1215283"/>
      </dsp:txXfrm>
    </dsp:sp>
    <dsp:sp modelId="{C934C438-E66F-8547-BF57-D93F0605B98F}">
      <dsp:nvSpPr>
        <dsp:cNvPr id="0" name=""/>
        <dsp:cNvSpPr/>
      </dsp:nvSpPr>
      <dsp:spPr>
        <a:xfrm>
          <a:off x="8395779" y="2753731"/>
          <a:ext cx="456118" cy="5335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395779" y="2860445"/>
        <a:ext cx="319283" cy="320144"/>
      </dsp:txXfrm>
    </dsp:sp>
    <dsp:sp modelId="{3DAC1952-3B08-0A4B-96D1-F86C4C14DE63}">
      <dsp:nvSpPr>
        <dsp:cNvPr id="0" name=""/>
        <dsp:cNvSpPr/>
      </dsp:nvSpPr>
      <dsp:spPr>
        <a:xfrm>
          <a:off x="9041229" y="2375067"/>
          <a:ext cx="2151502" cy="129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Judah (South Kingdom) Exiled to Babylon 566 BC</a:t>
          </a:r>
        </a:p>
      </dsp:txBody>
      <dsp:txXfrm>
        <a:off x="9079038" y="2412876"/>
        <a:ext cx="2075884" cy="1215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99094-D654-3142-A9FD-4C971B78447E}">
      <dsp:nvSpPr>
        <dsp:cNvPr id="0" name=""/>
        <dsp:cNvSpPr/>
      </dsp:nvSpPr>
      <dsp:spPr>
        <a:xfrm>
          <a:off x="1182" y="0"/>
          <a:ext cx="3819583" cy="102662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l" defTabSz="1244600">
            <a:lnSpc>
              <a:spcPct val="90000"/>
            </a:lnSpc>
            <a:spcBef>
              <a:spcPct val="0"/>
            </a:spcBef>
            <a:spcAft>
              <a:spcPct val="35000"/>
            </a:spcAft>
            <a:buNone/>
          </a:pPr>
          <a:r>
            <a:rPr lang="en-US" sz="2800" kern="1200" dirty="0"/>
            <a:t>2 Kings</a:t>
          </a:r>
        </a:p>
      </dsp:txBody>
      <dsp:txXfrm>
        <a:off x="1182" y="0"/>
        <a:ext cx="3562927" cy="1026626"/>
      </dsp:txXfrm>
    </dsp:sp>
    <dsp:sp modelId="{03CC96E8-F0C6-BA46-994C-3528B9BE4D71}">
      <dsp:nvSpPr>
        <dsp:cNvPr id="0" name=""/>
        <dsp:cNvSpPr/>
      </dsp:nvSpPr>
      <dsp:spPr>
        <a:xfrm>
          <a:off x="2882972" y="0"/>
          <a:ext cx="4688964" cy="102662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l" defTabSz="1244600">
            <a:lnSpc>
              <a:spcPct val="90000"/>
            </a:lnSpc>
            <a:spcBef>
              <a:spcPct val="0"/>
            </a:spcBef>
            <a:spcAft>
              <a:spcPct val="35000"/>
            </a:spcAft>
            <a:buNone/>
          </a:pPr>
          <a:r>
            <a:rPr lang="en-US" sz="2800" kern="1200" dirty="0"/>
            <a:t>1 Chronicles</a:t>
          </a:r>
        </a:p>
      </dsp:txBody>
      <dsp:txXfrm>
        <a:off x="3396285" y="0"/>
        <a:ext cx="3662338" cy="1026626"/>
      </dsp:txXfrm>
    </dsp:sp>
    <dsp:sp modelId="{D31DB6AF-B96C-3643-8ED8-A2A33AB42C9B}">
      <dsp:nvSpPr>
        <dsp:cNvPr id="0" name=""/>
        <dsp:cNvSpPr/>
      </dsp:nvSpPr>
      <dsp:spPr>
        <a:xfrm>
          <a:off x="6634144" y="0"/>
          <a:ext cx="4688964" cy="102662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l" defTabSz="1244600">
            <a:lnSpc>
              <a:spcPct val="90000"/>
            </a:lnSpc>
            <a:spcBef>
              <a:spcPct val="0"/>
            </a:spcBef>
            <a:spcAft>
              <a:spcPct val="35000"/>
            </a:spcAft>
            <a:buNone/>
          </a:pPr>
          <a:r>
            <a:rPr lang="en-US" sz="2800" kern="1200" dirty="0"/>
            <a:t>2 Chronicles</a:t>
          </a:r>
        </a:p>
      </dsp:txBody>
      <dsp:txXfrm>
        <a:off x="7147457" y="0"/>
        <a:ext cx="3662338" cy="1026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8B4EA-CB3C-874A-8F94-CEC2C1657AF7}">
      <dsp:nvSpPr>
        <dsp:cNvPr id="0" name=""/>
        <dsp:cNvSpPr/>
      </dsp:nvSpPr>
      <dsp:spPr>
        <a:xfrm>
          <a:off x="4920" y="2375067"/>
          <a:ext cx="2151502" cy="129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Kingdom Splits into Israel and Judah (1 Kings 12) 931 BC</a:t>
          </a:r>
        </a:p>
      </dsp:txBody>
      <dsp:txXfrm>
        <a:off x="42729" y="2412876"/>
        <a:ext cx="2075884" cy="1215283"/>
      </dsp:txXfrm>
    </dsp:sp>
    <dsp:sp modelId="{352F7BBD-F986-F147-8AA9-A932E14F6CCE}">
      <dsp:nvSpPr>
        <dsp:cNvPr id="0" name=""/>
        <dsp:cNvSpPr/>
      </dsp:nvSpPr>
      <dsp:spPr>
        <a:xfrm>
          <a:off x="2371573" y="2753731"/>
          <a:ext cx="456118" cy="5335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71573" y="2860445"/>
        <a:ext cx="319283" cy="320144"/>
      </dsp:txXfrm>
    </dsp:sp>
    <dsp:sp modelId="{082BF48E-16CF-1947-82C1-30C47D28EE64}">
      <dsp:nvSpPr>
        <dsp:cNvPr id="0" name=""/>
        <dsp:cNvSpPr/>
      </dsp:nvSpPr>
      <dsp:spPr>
        <a:xfrm>
          <a:off x="3017023" y="2375067"/>
          <a:ext cx="2151502" cy="129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Good King/Bad King Cycle</a:t>
          </a:r>
        </a:p>
      </dsp:txBody>
      <dsp:txXfrm>
        <a:off x="3054832" y="2412876"/>
        <a:ext cx="2075884" cy="1215283"/>
      </dsp:txXfrm>
    </dsp:sp>
    <dsp:sp modelId="{356EA14F-4650-894E-8631-C8947DFE2CCE}">
      <dsp:nvSpPr>
        <dsp:cNvPr id="0" name=""/>
        <dsp:cNvSpPr/>
      </dsp:nvSpPr>
      <dsp:spPr>
        <a:xfrm>
          <a:off x="5383676" y="2753731"/>
          <a:ext cx="456118" cy="5335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83676" y="2860445"/>
        <a:ext cx="319283" cy="320144"/>
      </dsp:txXfrm>
    </dsp:sp>
    <dsp:sp modelId="{B33CE390-3D91-AA47-AC82-1C17ECF8381D}">
      <dsp:nvSpPr>
        <dsp:cNvPr id="0" name=""/>
        <dsp:cNvSpPr/>
      </dsp:nvSpPr>
      <dsp:spPr>
        <a:xfrm>
          <a:off x="6029126" y="2375067"/>
          <a:ext cx="2151502" cy="129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Israel (North Kingdom) Exiled to Assyria 722 BC</a:t>
          </a:r>
        </a:p>
      </dsp:txBody>
      <dsp:txXfrm>
        <a:off x="6066935" y="2412876"/>
        <a:ext cx="2075884" cy="1215283"/>
      </dsp:txXfrm>
    </dsp:sp>
    <dsp:sp modelId="{C934C438-E66F-8547-BF57-D93F0605B98F}">
      <dsp:nvSpPr>
        <dsp:cNvPr id="0" name=""/>
        <dsp:cNvSpPr/>
      </dsp:nvSpPr>
      <dsp:spPr>
        <a:xfrm>
          <a:off x="8395779" y="2753731"/>
          <a:ext cx="456118" cy="5335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395779" y="2860445"/>
        <a:ext cx="319283" cy="320144"/>
      </dsp:txXfrm>
    </dsp:sp>
    <dsp:sp modelId="{3DAC1952-3B08-0A4B-96D1-F86C4C14DE63}">
      <dsp:nvSpPr>
        <dsp:cNvPr id="0" name=""/>
        <dsp:cNvSpPr/>
      </dsp:nvSpPr>
      <dsp:spPr>
        <a:xfrm>
          <a:off x="9041229" y="2375067"/>
          <a:ext cx="2151502" cy="129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Judah (South Kingdom) Exiled to Babylon 566 BC</a:t>
          </a:r>
        </a:p>
      </dsp:txBody>
      <dsp:txXfrm>
        <a:off x="9079038" y="2412876"/>
        <a:ext cx="2075884" cy="1215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99094-D654-3142-A9FD-4C971B78447E}">
      <dsp:nvSpPr>
        <dsp:cNvPr id="0" name=""/>
        <dsp:cNvSpPr/>
      </dsp:nvSpPr>
      <dsp:spPr>
        <a:xfrm>
          <a:off x="1182" y="0"/>
          <a:ext cx="3819583" cy="102662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l" defTabSz="1244600">
            <a:lnSpc>
              <a:spcPct val="90000"/>
            </a:lnSpc>
            <a:spcBef>
              <a:spcPct val="0"/>
            </a:spcBef>
            <a:spcAft>
              <a:spcPct val="35000"/>
            </a:spcAft>
            <a:buNone/>
          </a:pPr>
          <a:r>
            <a:rPr lang="en-US" sz="2800" kern="1200" dirty="0"/>
            <a:t>2 Kings</a:t>
          </a:r>
        </a:p>
      </dsp:txBody>
      <dsp:txXfrm>
        <a:off x="1182" y="0"/>
        <a:ext cx="3562927" cy="1026626"/>
      </dsp:txXfrm>
    </dsp:sp>
    <dsp:sp modelId="{03CC96E8-F0C6-BA46-994C-3528B9BE4D71}">
      <dsp:nvSpPr>
        <dsp:cNvPr id="0" name=""/>
        <dsp:cNvSpPr/>
      </dsp:nvSpPr>
      <dsp:spPr>
        <a:xfrm>
          <a:off x="2882972" y="0"/>
          <a:ext cx="4688964" cy="102662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l" defTabSz="1244600">
            <a:lnSpc>
              <a:spcPct val="90000"/>
            </a:lnSpc>
            <a:spcBef>
              <a:spcPct val="0"/>
            </a:spcBef>
            <a:spcAft>
              <a:spcPct val="35000"/>
            </a:spcAft>
            <a:buNone/>
          </a:pPr>
          <a:r>
            <a:rPr lang="en-US" sz="2800" kern="1200" dirty="0"/>
            <a:t>1 Chronicles</a:t>
          </a:r>
        </a:p>
      </dsp:txBody>
      <dsp:txXfrm>
        <a:off x="3396285" y="0"/>
        <a:ext cx="3662338" cy="1026626"/>
      </dsp:txXfrm>
    </dsp:sp>
    <dsp:sp modelId="{D31DB6AF-B96C-3643-8ED8-A2A33AB42C9B}">
      <dsp:nvSpPr>
        <dsp:cNvPr id="0" name=""/>
        <dsp:cNvSpPr/>
      </dsp:nvSpPr>
      <dsp:spPr>
        <a:xfrm>
          <a:off x="6634144" y="0"/>
          <a:ext cx="4688964" cy="102662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l" defTabSz="1244600">
            <a:lnSpc>
              <a:spcPct val="90000"/>
            </a:lnSpc>
            <a:spcBef>
              <a:spcPct val="0"/>
            </a:spcBef>
            <a:spcAft>
              <a:spcPct val="35000"/>
            </a:spcAft>
            <a:buNone/>
          </a:pPr>
          <a:r>
            <a:rPr lang="en-US" sz="2800" kern="1200" dirty="0"/>
            <a:t>2 Chronicles</a:t>
          </a:r>
        </a:p>
      </dsp:txBody>
      <dsp:txXfrm>
        <a:off x="7147457" y="0"/>
        <a:ext cx="3662338" cy="1026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8B4EA-CB3C-874A-8F94-CEC2C1657AF7}">
      <dsp:nvSpPr>
        <dsp:cNvPr id="0" name=""/>
        <dsp:cNvSpPr/>
      </dsp:nvSpPr>
      <dsp:spPr>
        <a:xfrm>
          <a:off x="8984" y="2214879"/>
          <a:ext cx="2685462" cy="1611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Zerubbael</a:t>
          </a:r>
          <a:r>
            <a:rPr lang="en-US" sz="2300" kern="1200" dirty="0"/>
            <a:t> returns with First Wave to rebuild Temple</a:t>
          </a:r>
          <a:br>
            <a:rPr lang="en-US" sz="2300" kern="1200" dirty="0"/>
          </a:br>
          <a:r>
            <a:rPr lang="en-US" sz="2300" kern="1200" dirty="0"/>
            <a:t>516 BC</a:t>
          </a:r>
        </a:p>
      </dsp:txBody>
      <dsp:txXfrm>
        <a:off x="56177" y="2262072"/>
        <a:ext cx="2591076" cy="1516891"/>
      </dsp:txXfrm>
    </dsp:sp>
    <dsp:sp modelId="{352F7BBD-F986-F147-8AA9-A932E14F6CCE}">
      <dsp:nvSpPr>
        <dsp:cNvPr id="0" name=""/>
        <dsp:cNvSpPr/>
      </dsp:nvSpPr>
      <dsp:spPr>
        <a:xfrm>
          <a:off x="2962993" y="2687520"/>
          <a:ext cx="569318" cy="665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962993" y="2820719"/>
        <a:ext cx="398523" cy="399596"/>
      </dsp:txXfrm>
    </dsp:sp>
    <dsp:sp modelId="{082BF48E-16CF-1947-82C1-30C47D28EE64}">
      <dsp:nvSpPr>
        <dsp:cNvPr id="0" name=""/>
        <dsp:cNvSpPr/>
      </dsp:nvSpPr>
      <dsp:spPr>
        <a:xfrm>
          <a:off x="3768632" y="2214879"/>
          <a:ext cx="2685462" cy="1611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Ezra returns with Second Wave to re-establish the Law</a:t>
          </a:r>
          <a:br>
            <a:rPr lang="en-US" sz="2300" kern="1200" dirty="0"/>
          </a:br>
          <a:r>
            <a:rPr lang="en-US" sz="2300" kern="1200" dirty="0"/>
            <a:t>458 BC</a:t>
          </a:r>
        </a:p>
      </dsp:txBody>
      <dsp:txXfrm>
        <a:off x="3815825" y="2262072"/>
        <a:ext cx="2591076" cy="1516891"/>
      </dsp:txXfrm>
    </dsp:sp>
    <dsp:sp modelId="{356EA14F-4650-894E-8631-C8947DFE2CCE}">
      <dsp:nvSpPr>
        <dsp:cNvPr id="0" name=""/>
        <dsp:cNvSpPr/>
      </dsp:nvSpPr>
      <dsp:spPr>
        <a:xfrm>
          <a:off x="6722641" y="2687520"/>
          <a:ext cx="569318" cy="665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722641" y="2820719"/>
        <a:ext cx="398523" cy="399596"/>
      </dsp:txXfrm>
    </dsp:sp>
    <dsp:sp modelId="{B33CE390-3D91-AA47-AC82-1C17ECF8381D}">
      <dsp:nvSpPr>
        <dsp:cNvPr id="0" name=""/>
        <dsp:cNvSpPr/>
      </dsp:nvSpPr>
      <dsp:spPr>
        <a:xfrm>
          <a:off x="7528280" y="2214879"/>
          <a:ext cx="2685462" cy="1611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Nehemiah returns with Third Wave to rebuild Wall</a:t>
          </a:r>
          <a:br>
            <a:rPr lang="en-US" sz="2300" kern="1200" dirty="0"/>
          </a:br>
          <a:r>
            <a:rPr lang="en-US" sz="2300" kern="1200" dirty="0"/>
            <a:t>445 BC</a:t>
          </a:r>
        </a:p>
      </dsp:txBody>
      <dsp:txXfrm>
        <a:off x="7575473" y="2262072"/>
        <a:ext cx="2591076" cy="15168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99094-D654-3142-A9FD-4C971B78447E}">
      <dsp:nvSpPr>
        <dsp:cNvPr id="0" name=""/>
        <dsp:cNvSpPr/>
      </dsp:nvSpPr>
      <dsp:spPr>
        <a:xfrm>
          <a:off x="1080" y="0"/>
          <a:ext cx="3490749" cy="102662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l" defTabSz="1244600">
            <a:lnSpc>
              <a:spcPct val="90000"/>
            </a:lnSpc>
            <a:spcBef>
              <a:spcPct val="0"/>
            </a:spcBef>
            <a:spcAft>
              <a:spcPct val="35000"/>
            </a:spcAft>
            <a:buNone/>
          </a:pPr>
          <a:r>
            <a:rPr lang="en-US" sz="2800" kern="1200" dirty="0"/>
            <a:t>2 Chronicles</a:t>
          </a:r>
        </a:p>
      </dsp:txBody>
      <dsp:txXfrm>
        <a:off x="1080" y="0"/>
        <a:ext cx="3234093" cy="1026626"/>
      </dsp:txXfrm>
    </dsp:sp>
    <dsp:sp modelId="{03CC96E8-F0C6-BA46-994C-3528B9BE4D71}">
      <dsp:nvSpPr>
        <dsp:cNvPr id="0" name=""/>
        <dsp:cNvSpPr/>
      </dsp:nvSpPr>
      <dsp:spPr>
        <a:xfrm>
          <a:off x="2634773" y="0"/>
          <a:ext cx="4285284" cy="102662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l" defTabSz="1244600">
            <a:lnSpc>
              <a:spcPct val="90000"/>
            </a:lnSpc>
            <a:spcBef>
              <a:spcPct val="0"/>
            </a:spcBef>
            <a:spcAft>
              <a:spcPct val="35000"/>
            </a:spcAft>
            <a:buNone/>
          </a:pPr>
          <a:r>
            <a:rPr lang="en-US" sz="2800" kern="1200" dirty="0"/>
            <a:t>Ezra</a:t>
          </a:r>
        </a:p>
      </dsp:txBody>
      <dsp:txXfrm>
        <a:off x="3148086" y="0"/>
        <a:ext cx="3258658" cy="1026626"/>
      </dsp:txXfrm>
    </dsp:sp>
    <dsp:sp modelId="{D31DB6AF-B96C-3643-8ED8-A2A33AB42C9B}">
      <dsp:nvSpPr>
        <dsp:cNvPr id="0" name=""/>
        <dsp:cNvSpPr/>
      </dsp:nvSpPr>
      <dsp:spPr>
        <a:xfrm>
          <a:off x="6063001" y="0"/>
          <a:ext cx="4285284" cy="102662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l" defTabSz="1244600">
            <a:lnSpc>
              <a:spcPct val="90000"/>
            </a:lnSpc>
            <a:spcBef>
              <a:spcPct val="0"/>
            </a:spcBef>
            <a:spcAft>
              <a:spcPct val="35000"/>
            </a:spcAft>
            <a:buNone/>
          </a:pPr>
          <a:r>
            <a:rPr lang="en-US" sz="2800" kern="1200" dirty="0"/>
            <a:t>Nehemiah</a:t>
          </a:r>
        </a:p>
      </dsp:txBody>
      <dsp:txXfrm>
        <a:off x="6576314" y="0"/>
        <a:ext cx="3258658" cy="10266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97E7C1-5ACD-D449-B595-060A9B52A3FB}"/>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EDA14E-69B4-7B4D-BC27-0D6E02E68C4C}"/>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23537A2F-346E-734D-A433-65E482A1F585}" type="datetimeFigureOut">
              <a:rPr lang="en-US" smtClean="0"/>
              <a:t>7/20/19</a:t>
            </a:fld>
            <a:endParaRPr lang="en-US"/>
          </a:p>
        </p:txBody>
      </p:sp>
      <p:sp>
        <p:nvSpPr>
          <p:cNvPr id="4" name="Footer Placeholder 3">
            <a:extLst>
              <a:ext uri="{FF2B5EF4-FFF2-40B4-BE49-F238E27FC236}">
                <a16:creationId xmlns:a16="http://schemas.microsoft.com/office/drawing/2014/main" id="{CA9D0098-E3BD-534D-AF7F-AF7EDB6D44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49EFC5-14BF-6848-A975-B7BD09FCF0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BD8121-C12B-564B-9242-87F11B237287}" type="slidenum">
              <a:rPr lang="en-US" smtClean="0"/>
              <a:t>‹#›</a:t>
            </a:fld>
            <a:endParaRPr lang="en-US"/>
          </a:p>
        </p:txBody>
      </p:sp>
    </p:spTree>
    <p:extLst>
      <p:ext uri="{BB962C8B-B14F-4D97-AF65-F5344CB8AC3E}">
        <p14:creationId xmlns:p14="http://schemas.microsoft.com/office/powerpoint/2010/main" val="503514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6F87690A-2EBF-3F46-A00B-F150278A376E}" type="datetimeFigureOut">
              <a:rPr lang="en-US" smtClean="0"/>
              <a:t>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906EA-D7B4-2C47-85DC-073337C9BB81}" type="slidenum">
              <a:rPr lang="en-US" smtClean="0"/>
              <a:t>‹#›</a:t>
            </a:fld>
            <a:endParaRPr lang="en-US"/>
          </a:p>
        </p:txBody>
      </p:sp>
    </p:spTree>
    <p:extLst>
      <p:ext uri="{BB962C8B-B14F-4D97-AF65-F5344CB8AC3E}">
        <p14:creationId xmlns:p14="http://schemas.microsoft.com/office/powerpoint/2010/main" val="192657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2</a:t>
            </a:fld>
            <a:endParaRPr lang="en-US"/>
          </a:p>
        </p:txBody>
      </p:sp>
    </p:spTree>
    <p:extLst>
      <p:ext uri="{BB962C8B-B14F-4D97-AF65-F5344CB8AC3E}">
        <p14:creationId xmlns:p14="http://schemas.microsoft.com/office/powerpoint/2010/main" val="195479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11</a:t>
            </a:fld>
            <a:endParaRPr lang="en-US"/>
          </a:p>
        </p:txBody>
      </p:sp>
    </p:spTree>
    <p:extLst>
      <p:ext uri="{BB962C8B-B14F-4D97-AF65-F5344CB8AC3E}">
        <p14:creationId xmlns:p14="http://schemas.microsoft.com/office/powerpoint/2010/main" val="1904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12</a:t>
            </a:fld>
            <a:endParaRPr lang="en-US"/>
          </a:p>
        </p:txBody>
      </p:sp>
    </p:spTree>
    <p:extLst>
      <p:ext uri="{BB962C8B-B14F-4D97-AF65-F5344CB8AC3E}">
        <p14:creationId xmlns:p14="http://schemas.microsoft.com/office/powerpoint/2010/main" val="276345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13</a:t>
            </a:fld>
            <a:endParaRPr lang="en-US"/>
          </a:p>
        </p:txBody>
      </p:sp>
    </p:spTree>
    <p:extLst>
      <p:ext uri="{BB962C8B-B14F-4D97-AF65-F5344CB8AC3E}">
        <p14:creationId xmlns:p14="http://schemas.microsoft.com/office/powerpoint/2010/main" val="1778405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 years</a:t>
            </a:r>
          </a:p>
        </p:txBody>
      </p:sp>
      <p:sp>
        <p:nvSpPr>
          <p:cNvPr id="4" name="Slide Number Placeholder 3"/>
          <p:cNvSpPr>
            <a:spLocks noGrp="1"/>
          </p:cNvSpPr>
          <p:nvPr>
            <p:ph type="sldNum" sz="quarter" idx="5"/>
          </p:nvPr>
        </p:nvSpPr>
        <p:spPr/>
        <p:txBody>
          <a:bodyPr/>
          <a:lstStyle/>
          <a:p>
            <a:fld id="{4B0906EA-D7B4-2C47-85DC-073337C9BB81}" type="slidenum">
              <a:rPr lang="en-US" smtClean="0"/>
              <a:t>14</a:t>
            </a:fld>
            <a:endParaRPr lang="en-US"/>
          </a:p>
        </p:txBody>
      </p:sp>
    </p:spTree>
    <p:extLst>
      <p:ext uri="{BB962C8B-B14F-4D97-AF65-F5344CB8AC3E}">
        <p14:creationId xmlns:p14="http://schemas.microsoft.com/office/powerpoint/2010/main" val="97123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15</a:t>
            </a:fld>
            <a:endParaRPr lang="en-US"/>
          </a:p>
        </p:txBody>
      </p:sp>
    </p:spTree>
    <p:extLst>
      <p:ext uri="{BB962C8B-B14F-4D97-AF65-F5344CB8AC3E}">
        <p14:creationId xmlns:p14="http://schemas.microsoft.com/office/powerpoint/2010/main" val="2250389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 years</a:t>
            </a:r>
          </a:p>
        </p:txBody>
      </p:sp>
      <p:sp>
        <p:nvSpPr>
          <p:cNvPr id="4" name="Slide Number Placeholder 3"/>
          <p:cNvSpPr>
            <a:spLocks noGrp="1"/>
          </p:cNvSpPr>
          <p:nvPr>
            <p:ph type="sldNum" sz="quarter" idx="5"/>
          </p:nvPr>
        </p:nvSpPr>
        <p:spPr/>
        <p:txBody>
          <a:bodyPr/>
          <a:lstStyle/>
          <a:p>
            <a:fld id="{4B0906EA-D7B4-2C47-85DC-073337C9BB81}" type="slidenum">
              <a:rPr lang="en-US" smtClean="0"/>
              <a:t>16</a:t>
            </a:fld>
            <a:endParaRPr lang="en-US"/>
          </a:p>
        </p:txBody>
      </p:sp>
    </p:spTree>
    <p:extLst>
      <p:ext uri="{BB962C8B-B14F-4D97-AF65-F5344CB8AC3E}">
        <p14:creationId xmlns:p14="http://schemas.microsoft.com/office/powerpoint/2010/main" val="240988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17</a:t>
            </a:fld>
            <a:endParaRPr lang="en-US"/>
          </a:p>
        </p:txBody>
      </p:sp>
    </p:spTree>
    <p:extLst>
      <p:ext uri="{BB962C8B-B14F-4D97-AF65-F5344CB8AC3E}">
        <p14:creationId xmlns:p14="http://schemas.microsoft.com/office/powerpoint/2010/main" val="2340369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18</a:t>
            </a:fld>
            <a:endParaRPr lang="en-US"/>
          </a:p>
        </p:txBody>
      </p:sp>
    </p:spTree>
    <p:extLst>
      <p:ext uri="{BB962C8B-B14F-4D97-AF65-F5344CB8AC3E}">
        <p14:creationId xmlns:p14="http://schemas.microsoft.com/office/powerpoint/2010/main" val="221329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19</a:t>
            </a:fld>
            <a:endParaRPr lang="en-US"/>
          </a:p>
        </p:txBody>
      </p:sp>
    </p:spTree>
    <p:extLst>
      <p:ext uri="{BB962C8B-B14F-4D97-AF65-F5344CB8AC3E}">
        <p14:creationId xmlns:p14="http://schemas.microsoft.com/office/powerpoint/2010/main" val="2143526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20</a:t>
            </a:fld>
            <a:endParaRPr lang="en-US"/>
          </a:p>
        </p:txBody>
      </p:sp>
    </p:spTree>
    <p:extLst>
      <p:ext uri="{BB962C8B-B14F-4D97-AF65-F5344CB8AC3E}">
        <p14:creationId xmlns:p14="http://schemas.microsoft.com/office/powerpoint/2010/main" val="288968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3</a:t>
            </a:fld>
            <a:endParaRPr lang="en-US"/>
          </a:p>
        </p:txBody>
      </p:sp>
    </p:spTree>
    <p:extLst>
      <p:ext uri="{BB962C8B-B14F-4D97-AF65-F5344CB8AC3E}">
        <p14:creationId xmlns:p14="http://schemas.microsoft.com/office/powerpoint/2010/main" val="1007236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150 years!</a:t>
            </a:r>
          </a:p>
        </p:txBody>
      </p:sp>
      <p:sp>
        <p:nvSpPr>
          <p:cNvPr id="4" name="Slide Number Placeholder 3"/>
          <p:cNvSpPr>
            <a:spLocks noGrp="1"/>
          </p:cNvSpPr>
          <p:nvPr>
            <p:ph type="sldNum" sz="quarter" idx="5"/>
          </p:nvPr>
        </p:nvSpPr>
        <p:spPr/>
        <p:txBody>
          <a:bodyPr/>
          <a:lstStyle/>
          <a:p>
            <a:fld id="{4B0906EA-D7B4-2C47-85DC-073337C9BB81}" type="slidenum">
              <a:rPr lang="en-US" smtClean="0"/>
              <a:t>21</a:t>
            </a:fld>
            <a:endParaRPr lang="en-US"/>
          </a:p>
        </p:txBody>
      </p:sp>
    </p:spTree>
    <p:extLst>
      <p:ext uri="{BB962C8B-B14F-4D97-AF65-F5344CB8AC3E}">
        <p14:creationId xmlns:p14="http://schemas.microsoft.com/office/powerpoint/2010/main" val="3003800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22</a:t>
            </a:fld>
            <a:endParaRPr lang="en-US"/>
          </a:p>
        </p:txBody>
      </p:sp>
    </p:spTree>
    <p:extLst>
      <p:ext uri="{BB962C8B-B14F-4D97-AF65-F5344CB8AC3E}">
        <p14:creationId xmlns:p14="http://schemas.microsoft.com/office/powerpoint/2010/main" val="3869194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 years</a:t>
            </a:r>
          </a:p>
        </p:txBody>
      </p:sp>
      <p:sp>
        <p:nvSpPr>
          <p:cNvPr id="4" name="Slide Number Placeholder 3"/>
          <p:cNvSpPr>
            <a:spLocks noGrp="1"/>
          </p:cNvSpPr>
          <p:nvPr>
            <p:ph type="sldNum" sz="quarter" idx="5"/>
          </p:nvPr>
        </p:nvSpPr>
        <p:spPr/>
        <p:txBody>
          <a:bodyPr/>
          <a:lstStyle/>
          <a:p>
            <a:fld id="{4B0906EA-D7B4-2C47-85DC-073337C9BB81}" type="slidenum">
              <a:rPr lang="en-US" smtClean="0"/>
              <a:t>23</a:t>
            </a:fld>
            <a:endParaRPr lang="en-US"/>
          </a:p>
        </p:txBody>
      </p:sp>
    </p:spTree>
    <p:extLst>
      <p:ext uri="{BB962C8B-B14F-4D97-AF65-F5344CB8AC3E}">
        <p14:creationId xmlns:p14="http://schemas.microsoft.com/office/powerpoint/2010/main" val="4189588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24</a:t>
            </a:fld>
            <a:endParaRPr lang="en-US"/>
          </a:p>
        </p:txBody>
      </p:sp>
    </p:spTree>
    <p:extLst>
      <p:ext uri="{BB962C8B-B14F-4D97-AF65-F5344CB8AC3E}">
        <p14:creationId xmlns:p14="http://schemas.microsoft.com/office/powerpoint/2010/main" val="567720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150 years!</a:t>
            </a:r>
          </a:p>
        </p:txBody>
      </p:sp>
      <p:sp>
        <p:nvSpPr>
          <p:cNvPr id="4" name="Slide Number Placeholder 3"/>
          <p:cNvSpPr>
            <a:spLocks noGrp="1"/>
          </p:cNvSpPr>
          <p:nvPr>
            <p:ph type="sldNum" sz="quarter" idx="5"/>
          </p:nvPr>
        </p:nvSpPr>
        <p:spPr/>
        <p:txBody>
          <a:bodyPr/>
          <a:lstStyle/>
          <a:p>
            <a:fld id="{4B0906EA-D7B4-2C47-85DC-073337C9BB81}" type="slidenum">
              <a:rPr lang="en-US" smtClean="0"/>
              <a:t>25</a:t>
            </a:fld>
            <a:endParaRPr lang="en-US"/>
          </a:p>
        </p:txBody>
      </p:sp>
    </p:spTree>
    <p:extLst>
      <p:ext uri="{BB962C8B-B14F-4D97-AF65-F5344CB8AC3E}">
        <p14:creationId xmlns:p14="http://schemas.microsoft.com/office/powerpoint/2010/main" val="1033574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26</a:t>
            </a:fld>
            <a:endParaRPr lang="en-US"/>
          </a:p>
        </p:txBody>
      </p:sp>
    </p:spTree>
    <p:extLst>
      <p:ext uri="{BB962C8B-B14F-4D97-AF65-F5344CB8AC3E}">
        <p14:creationId xmlns:p14="http://schemas.microsoft.com/office/powerpoint/2010/main" val="1740310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150 years!</a:t>
            </a:r>
          </a:p>
        </p:txBody>
      </p:sp>
      <p:sp>
        <p:nvSpPr>
          <p:cNvPr id="4" name="Slide Number Placeholder 3"/>
          <p:cNvSpPr>
            <a:spLocks noGrp="1"/>
          </p:cNvSpPr>
          <p:nvPr>
            <p:ph type="sldNum" sz="quarter" idx="5"/>
          </p:nvPr>
        </p:nvSpPr>
        <p:spPr/>
        <p:txBody>
          <a:bodyPr/>
          <a:lstStyle/>
          <a:p>
            <a:fld id="{4B0906EA-D7B4-2C47-85DC-073337C9BB81}" type="slidenum">
              <a:rPr lang="en-US" smtClean="0"/>
              <a:t>27</a:t>
            </a:fld>
            <a:endParaRPr lang="en-US"/>
          </a:p>
        </p:txBody>
      </p:sp>
    </p:spTree>
    <p:extLst>
      <p:ext uri="{BB962C8B-B14F-4D97-AF65-F5344CB8AC3E}">
        <p14:creationId xmlns:p14="http://schemas.microsoft.com/office/powerpoint/2010/main" val="218736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4</a:t>
            </a:fld>
            <a:endParaRPr lang="en-US"/>
          </a:p>
        </p:txBody>
      </p:sp>
    </p:spTree>
    <p:extLst>
      <p:ext uri="{BB962C8B-B14F-4D97-AF65-F5344CB8AC3E}">
        <p14:creationId xmlns:p14="http://schemas.microsoft.com/office/powerpoint/2010/main" val="405819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906EA-D7B4-2C47-85DC-073337C9BB81}" type="slidenum">
              <a:rPr lang="en-US" smtClean="0"/>
              <a:t>5</a:t>
            </a:fld>
            <a:endParaRPr lang="en-US"/>
          </a:p>
        </p:txBody>
      </p:sp>
    </p:spTree>
    <p:extLst>
      <p:ext uri="{BB962C8B-B14F-4D97-AF65-F5344CB8AC3E}">
        <p14:creationId xmlns:p14="http://schemas.microsoft.com/office/powerpoint/2010/main" val="385845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6</a:t>
            </a:fld>
            <a:endParaRPr lang="en-US"/>
          </a:p>
        </p:txBody>
      </p:sp>
    </p:spTree>
    <p:extLst>
      <p:ext uri="{BB962C8B-B14F-4D97-AF65-F5344CB8AC3E}">
        <p14:creationId xmlns:p14="http://schemas.microsoft.com/office/powerpoint/2010/main" val="69398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86</a:t>
            </a:r>
          </a:p>
        </p:txBody>
      </p:sp>
      <p:sp>
        <p:nvSpPr>
          <p:cNvPr id="4" name="Slide Number Placeholder 3"/>
          <p:cNvSpPr>
            <a:spLocks noGrp="1"/>
          </p:cNvSpPr>
          <p:nvPr>
            <p:ph type="sldNum" sz="quarter" idx="5"/>
          </p:nvPr>
        </p:nvSpPr>
        <p:spPr/>
        <p:txBody>
          <a:bodyPr/>
          <a:lstStyle/>
          <a:p>
            <a:fld id="{4B0906EA-D7B4-2C47-85DC-073337C9BB81}" type="slidenum">
              <a:rPr lang="en-US" smtClean="0"/>
              <a:t>7</a:t>
            </a:fld>
            <a:endParaRPr lang="en-US"/>
          </a:p>
        </p:txBody>
      </p:sp>
    </p:spTree>
    <p:extLst>
      <p:ext uri="{BB962C8B-B14F-4D97-AF65-F5344CB8AC3E}">
        <p14:creationId xmlns:p14="http://schemas.microsoft.com/office/powerpoint/2010/main" val="3974974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8</a:t>
            </a:fld>
            <a:endParaRPr lang="en-US"/>
          </a:p>
        </p:txBody>
      </p:sp>
    </p:spTree>
    <p:extLst>
      <p:ext uri="{BB962C8B-B14F-4D97-AF65-F5344CB8AC3E}">
        <p14:creationId xmlns:p14="http://schemas.microsoft.com/office/powerpoint/2010/main" val="1154114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9</a:t>
            </a:fld>
            <a:endParaRPr lang="en-US"/>
          </a:p>
        </p:txBody>
      </p:sp>
    </p:spTree>
    <p:extLst>
      <p:ext uri="{BB962C8B-B14F-4D97-AF65-F5344CB8AC3E}">
        <p14:creationId xmlns:p14="http://schemas.microsoft.com/office/powerpoint/2010/main" val="366102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906EA-D7B4-2C47-85DC-073337C9BB81}" type="slidenum">
              <a:rPr lang="en-US" smtClean="0"/>
              <a:t>10</a:t>
            </a:fld>
            <a:endParaRPr lang="en-US"/>
          </a:p>
        </p:txBody>
      </p:sp>
    </p:spTree>
    <p:extLst>
      <p:ext uri="{BB962C8B-B14F-4D97-AF65-F5344CB8AC3E}">
        <p14:creationId xmlns:p14="http://schemas.microsoft.com/office/powerpoint/2010/main" val="332020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A9FD88-A5ED-104C-B8C5-BB3E8154DCCD}" type="datetimeFigureOut">
              <a:rPr lang="en-US" smtClean="0"/>
              <a:t>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79BCC-6599-F14D-BE3A-6C8261671E5D}" type="slidenum">
              <a:rPr lang="en-US" smtClean="0"/>
              <a:t>‹#›</a:t>
            </a:fld>
            <a:endParaRPr lang="en-US"/>
          </a:p>
        </p:txBody>
      </p:sp>
    </p:spTree>
    <p:extLst>
      <p:ext uri="{BB962C8B-B14F-4D97-AF65-F5344CB8AC3E}">
        <p14:creationId xmlns:p14="http://schemas.microsoft.com/office/powerpoint/2010/main" val="266020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9FD88-A5ED-104C-B8C5-BB3E8154DCCD}" type="datetimeFigureOut">
              <a:rPr lang="en-US" smtClean="0"/>
              <a:t>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79BCC-6599-F14D-BE3A-6C8261671E5D}" type="slidenum">
              <a:rPr lang="en-US" smtClean="0"/>
              <a:t>‹#›</a:t>
            </a:fld>
            <a:endParaRPr lang="en-US"/>
          </a:p>
        </p:txBody>
      </p:sp>
    </p:spTree>
    <p:extLst>
      <p:ext uri="{BB962C8B-B14F-4D97-AF65-F5344CB8AC3E}">
        <p14:creationId xmlns:p14="http://schemas.microsoft.com/office/powerpoint/2010/main" val="302490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9FD88-A5ED-104C-B8C5-BB3E8154DCCD}" type="datetimeFigureOut">
              <a:rPr lang="en-US" smtClean="0"/>
              <a:t>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79BCC-6599-F14D-BE3A-6C8261671E5D}" type="slidenum">
              <a:rPr lang="en-US" smtClean="0"/>
              <a:t>‹#›</a:t>
            </a:fld>
            <a:endParaRPr lang="en-US"/>
          </a:p>
        </p:txBody>
      </p:sp>
    </p:spTree>
    <p:extLst>
      <p:ext uri="{BB962C8B-B14F-4D97-AF65-F5344CB8AC3E}">
        <p14:creationId xmlns:p14="http://schemas.microsoft.com/office/powerpoint/2010/main" val="23435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9FD88-A5ED-104C-B8C5-BB3E8154DCCD}" type="datetimeFigureOut">
              <a:rPr lang="en-US" smtClean="0"/>
              <a:t>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79BCC-6599-F14D-BE3A-6C8261671E5D}" type="slidenum">
              <a:rPr lang="en-US" smtClean="0"/>
              <a:t>‹#›</a:t>
            </a:fld>
            <a:endParaRPr lang="en-US"/>
          </a:p>
        </p:txBody>
      </p:sp>
    </p:spTree>
    <p:extLst>
      <p:ext uri="{BB962C8B-B14F-4D97-AF65-F5344CB8AC3E}">
        <p14:creationId xmlns:p14="http://schemas.microsoft.com/office/powerpoint/2010/main" val="409019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9FD88-A5ED-104C-B8C5-BB3E8154DCCD}" type="datetimeFigureOut">
              <a:rPr lang="en-US" smtClean="0"/>
              <a:t>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79BCC-6599-F14D-BE3A-6C8261671E5D}" type="slidenum">
              <a:rPr lang="en-US" smtClean="0"/>
              <a:t>‹#›</a:t>
            </a:fld>
            <a:endParaRPr lang="en-US"/>
          </a:p>
        </p:txBody>
      </p:sp>
    </p:spTree>
    <p:extLst>
      <p:ext uri="{BB962C8B-B14F-4D97-AF65-F5344CB8AC3E}">
        <p14:creationId xmlns:p14="http://schemas.microsoft.com/office/powerpoint/2010/main" val="1588145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A9FD88-A5ED-104C-B8C5-BB3E8154DCCD}" type="datetimeFigureOut">
              <a:rPr lang="en-US" smtClean="0"/>
              <a:t>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79BCC-6599-F14D-BE3A-6C8261671E5D}" type="slidenum">
              <a:rPr lang="en-US" smtClean="0"/>
              <a:t>‹#›</a:t>
            </a:fld>
            <a:endParaRPr lang="en-US"/>
          </a:p>
        </p:txBody>
      </p:sp>
    </p:spTree>
    <p:extLst>
      <p:ext uri="{BB962C8B-B14F-4D97-AF65-F5344CB8AC3E}">
        <p14:creationId xmlns:p14="http://schemas.microsoft.com/office/powerpoint/2010/main" val="293469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A9FD88-A5ED-104C-B8C5-BB3E8154DCCD}" type="datetimeFigureOut">
              <a:rPr lang="en-US" smtClean="0"/>
              <a:t>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79BCC-6599-F14D-BE3A-6C8261671E5D}" type="slidenum">
              <a:rPr lang="en-US" smtClean="0"/>
              <a:t>‹#›</a:t>
            </a:fld>
            <a:endParaRPr lang="en-US"/>
          </a:p>
        </p:txBody>
      </p:sp>
    </p:spTree>
    <p:extLst>
      <p:ext uri="{BB962C8B-B14F-4D97-AF65-F5344CB8AC3E}">
        <p14:creationId xmlns:p14="http://schemas.microsoft.com/office/powerpoint/2010/main" val="83740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A9FD88-A5ED-104C-B8C5-BB3E8154DCCD}" type="datetimeFigureOut">
              <a:rPr lang="en-US" smtClean="0"/>
              <a:t>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79BCC-6599-F14D-BE3A-6C8261671E5D}" type="slidenum">
              <a:rPr lang="en-US" smtClean="0"/>
              <a:t>‹#›</a:t>
            </a:fld>
            <a:endParaRPr lang="en-US"/>
          </a:p>
        </p:txBody>
      </p:sp>
    </p:spTree>
    <p:extLst>
      <p:ext uri="{BB962C8B-B14F-4D97-AF65-F5344CB8AC3E}">
        <p14:creationId xmlns:p14="http://schemas.microsoft.com/office/powerpoint/2010/main" val="406451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9FD88-A5ED-104C-B8C5-BB3E8154DCCD}" type="datetimeFigureOut">
              <a:rPr lang="en-US" smtClean="0"/>
              <a:t>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79BCC-6599-F14D-BE3A-6C8261671E5D}" type="slidenum">
              <a:rPr lang="en-US" smtClean="0"/>
              <a:t>‹#›</a:t>
            </a:fld>
            <a:endParaRPr lang="en-US"/>
          </a:p>
        </p:txBody>
      </p:sp>
    </p:spTree>
    <p:extLst>
      <p:ext uri="{BB962C8B-B14F-4D97-AF65-F5344CB8AC3E}">
        <p14:creationId xmlns:p14="http://schemas.microsoft.com/office/powerpoint/2010/main" val="398144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A9FD88-A5ED-104C-B8C5-BB3E8154DCCD}" type="datetimeFigureOut">
              <a:rPr lang="en-US" smtClean="0"/>
              <a:t>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79BCC-6599-F14D-BE3A-6C8261671E5D}" type="slidenum">
              <a:rPr lang="en-US" smtClean="0"/>
              <a:t>‹#›</a:t>
            </a:fld>
            <a:endParaRPr lang="en-US"/>
          </a:p>
        </p:txBody>
      </p:sp>
    </p:spTree>
    <p:extLst>
      <p:ext uri="{BB962C8B-B14F-4D97-AF65-F5344CB8AC3E}">
        <p14:creationId xmlns:p14="http://schemas.microsoft.com/office/powerpoint/2010/main" val="353563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A9FD88-A5ED-104C-B8C5-BB3E8154DCCD}" type="datetimeFigureOut">
              <a:rPr lang="en-US" smtClean="0"/>
              <a:t>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79BCC-6599-F14D-BE3A-6C8261671E5D}" type="slidenum">
              <a:rPr lang="en-US" smtClean="0"/>
              <a:t>‹#›</a:t>
            </a:fld>
            <a:endParaRPr lang="en-US"/>
          </a:p>
        </p:txBody>
      </p:sp>
    </p:spTree>
    <p:extLst>
      <p:ext uri="{BB962C8B-B14F-4D97-AF65-F5344CB8AC3E}">
        <p14:creationId xmlns:p14="http://schemas.microsoft.com/office/powerpoint/2010/main" val="417377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9FD88-A5ED-104C-B8C5-BB3E8154DCCD}" type="datetimeFigureOut">
              <a:rPr lang="en-US" smtClean="0"/>
              <a:t>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79BCC-6599-F14D-BE3A-6C8261671E5D}" type="slidenum">
              <a:rPr lang="en-US" smtClean="0"/>
              <a:t>‹#›</a:t>
            </a:fld>
            <a:endParaRPr lang="en-US"/>
          </a:p>
        </p:txBody>
      </p:sp>
    </p:spTree>
    <p:extLst>
      <p:ext uri="{BB962C8B-B14F-4D97-AF65-F5344CB8AC3E}">
        <p14:creationId xmlns:p14="http://schemas.microsoft.com/office/powerpoint/2010/main" val="24813752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1.jpe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3.wikia.nocookie.net/lostpedia/images/e/e1/LostDestinyCalls.jpg/revision/latest?cb=20090124145356">
            <a:extLst>
              <a:ext uri="{FF2B5EF4-FFF2-40B4-BE49-F238E27FC236}">
                <a16:creationId xmlns:a16="http://schemas.microsoft.com/office/drawing/2014/main" id="{28E754DE-03BF-3D42-B095-10BAAA392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56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CC5487-09C2-744A-97E0-3C5C1954514D}"/>
              </a:ext>
            </a:extLst>
          </p:cNvPr>
          <p:cNvSpPr/>
          <p:nvPr/>
        </p:nvSpPr>
        <p:spPr>
          <a:xfrm>
            <a:off x="1499616" y="2536448"/>
            <a:ext cx="9009888" cy="1785104"/>
          </a:xfrm>
          <a:prstGeom prst="rect">
            <a:avLst/>
          </a:prstGeom>
        </p:spPr>
        <p:txBody>
          <a:bodyPr wrap="square">
            <a:spAutoFit/>
          </a:bodyPr>
          <a:lstStyle/>
          <a:p>
            <a:r>
              <a:rPr lang="en-US" sz="6600" b="1" baseline="30000" dirty="0"/>
              <a:t>Ur</a:t>
            </a:r>
            <a:r>
              <a:rPr lang="en-US" sz="6600" baseline="30000" dirty="0"/>
              <a:t> </a:t>
            </a:r>
            <a:r>
              <a:rPr lang="en-US" sz="6600" i="1" baseline="30000" dirty="0"/>
              <a:t>verb</a:t>
            </a:r>
          </a:p>
          <a:p>
            <a:r>
              <a:rPr lang="en-US" sz="6600" baseline="30000" dirty="0"/>
              <a:t>To stir, to arouse, to awake.</a:t>
            </a:r>
            <a:endParaRPr lang="en-US" sz="6600" dirty="0"/>
          </a:p>
        </p:txBody>
      </p:sp>
    </p:spTree>
    <p:extLst>
      <p:ext uri="{BB962C8B-B14F-4D97-AF65-F5344CB8AC3E}">
        <p14:creationId xmlns:p14="http://schemas.microsoft.com/office/powerpoint/2010/main" val="130800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7AD75D-25CA-EF43-B18E-B08F2954ACA7}"/>
              </a:ext>
            </a:extLst>
          </p:cNvPr>
          <p:cNvPicPr>
            <a:picLocks noChangeAspect="1"/>
          </p:cNvPicPr>
          <p:nvPr/>
        </p:nvPicPr>
        <p:blipFill>
          <a:blip r:embed="rId3"/>
          <a:stretch>
            <a:fillRect/>
          </a:stretch>
        </p:blipFill>
        <p:spPr>
          <a:xfrm>
            <a:off x="0" y="472633"/>
            <a:ext cx="12192000" cy="5912734"/>
          </a:xfrm>
          <a:prstGeom prst="rect">
            <a:avLst/>
          </a:prstGeom>
        </p:spPr>
      </p:pic>
      <p:sp>
        <p:nvSpPr>
          <p:cNvPr id="4" name="Rectangle 3">
            <a:extLst>
              <a:ext uri="{FF2B5EF4-FFF2-40B4-BE49-F238E27FC236}">
                <a16:creationId xmlns:a16="http://schemas.microsoft.com/office/drawing/2014/main" id="{B246DAB5-C6D6-914B-A839-1929BDE51719}"/>
              </a:ext>
            </a:extLst>
          </p:cNvPr>
          <p:cNvSpPr/>
          <p:nvPr/>
        </p:nvSpPr>
        <p:spPr>
          <a:xfrm>
            <a:off x="10529887" y="2228850"/>
            <a:ext cx="1647825" cy="17002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41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548640" y="512064"/>
            <a:ext cx="2342051" cy="523220"/>
          </a:xfrm>
          <a:prstGeom prst="rect">
            <a:avLst/>
          </a:prstGeom>
          <a:noFill/>
        </p:spPr>
        <p:txBody>
          <a:bodyPr wrap="none" rtlCol="0">
            <a:spAutoFit/>
          </a:bodyPr>
          <a:lstStyle/>
          <a:p>
            <a:r>
              <a:rPr lang="en-US" sz="2800" b="1" dirty="0"/>
              <a:t>Old Testament</a:t>
            </a:r>
          </a:p>
        </p:txBody>
      </p:sp>
      <p:sp>
        <p:nvSpPr>
          <p:cNvPr id="5" name="Rectangle 4">
            <a:extLst>
              <a:ext uri="{FF2B5EF4-FFF2-40B4-BE49-F238E27FC236}">
                <a16:creationId xmlns:a16="http://schemas.microsoft.com/office/drawing/2014/main" id="{75CC5487-09C2-744A-97E0-3C5C1954514D}"/>
              </a:ext>
            </a:extLst>
          </p:cNvPr>
          <p:cNvSpPr/>
          <p:nvPr/>
        </p:nvSpPr>
        <p:spPr>
          <a:xfrm>
            <a:off x="548640" y="1313265"/>
            <a:ext cx="11914682" cy="5262979"/>
          </a:xfrm>
          <a:prstGeom prst="rect">
            <a:avLst/>
          </a:prstGeom>
        </p:spPr>
        <p:txBody>
          <a:bodyPr wrap="square" numCol="3">
            <a:spAutoFit/>
          </a:bodyPr>
          <a:lstStyle/>
          <a:p>
            <a:r>
              <a:rPr lang="en-US" sz="3600" baseline="30000" dirty="0"/>
              <a:t>Genesis</a:t>
            </a:r>
          </a:p>
          <a:p>
            <a:r>
              <a:rPr lang="en-US" sz="3600" baseline="30000" dirty="0"/>
              <a:t>Exodus</a:t>
            </a:r>
          </a:p>
          <a:p>
            <a:r>
              <a:rPr lang="en-US" sz="3600" baseline="30000" dirty="0"/>
              <a:t>Leviticus</a:t>
            </a:r>
          </a:p>
          <a:p>
            <a:r>
              <a:rPr lang="en-US" sz="3600" baseline="30000" dirty="0"/>
              <a:t>Numbers</a:t>
            </a:r>
          </a:p>
          <a:p>
            <a:r>
              <a:rPr lang="en-US" sz="3600" baseline="30000" dirty="0"/>
              <a:t>Deuteronomy</a:t>
            </a:r>
          </a:p>
          <a:p>
            <a:r>
              <a:rPr lang="en-US" sz="3600" baseline="30000" dirty="0"/>
              <a:t>Joshua</a:t>
            </a:r>
          </a:p>
          <a:p>
            <a:r>
              <a:rPr lang="en-US" sz="3600" baseline="30000" dirty="0"/>
              <a:t>Judges</a:t>
            </a:r>
          </a:p>
          <a:p>
            <a:r>
              <a:rPr lang="en-US" sz="3600" baseline="30000" dirty="0"/>
              <a:t>Ruth</a:t>
            </a:r>
          </a:p>
          <a:p>
            <a:r>
              <a:rPr lang="en-US" sz="3600" baseline="30000" dirty="0"/>
              <a:t>1 Samuel</a:t>
            </a:r>
          </a:p>
          <a:p>
            <a:r>
              <a:rPr lang="en-US" sz="3600" baseline="30000" dirty="0"/>
              <a:t>2 Samuel</a:t>
            </a:r>
          </a:p>
          <a:p>
            <a:r>
              <a:rPr lang="en-US" sz="3600" baseline="30000" dirty="0"/>
              <a:t>1 Kings</a:t>
            </a:r>
          </a:p>
          <a:p>
            <a:r>
              <a:rPr lang="en-US" sz="3600" baseline="30000" dirty="0"/>
              <a:t>2 Kings</a:t>
            </a:r>
          </a:p>
          <a:p>
            <a:r>
              <a:rPr lang="en-US" sz="3600" baseline="30000" dirty="0"/>
              <a:t>1 Chronicles</a:t>
            </a:r>
          </a:p>
          <a:p>
            <a:r>
              <a:rPr lang="en-US" sz="3600" baseline="30000" dirty="0"/>
              <a:t>2 Chronicles</a:t>
            </a:r>
          </a:p>
          <a:p>
            <a:r>
              <a:rPr lang="en-US" sz="3600" baseline="30000" dirty="0"/>
              <a:t>Ezra</a:t>
            </a:r>
          </a:p>
          <a:p>
            <a:r>
              <a:rPr lang="en-US" sz="3600" baseline="30000" dirty="0"/>
              <a:t>Nehemiah</a:t>
            </a:r>
          </a:p>
          <a:p>
            <a:r>
              <a:rPr lang="en-US" sz="3600" baseline="30000" dirty="0"/>
              <a:t>Esther</a:t>
            </a:r>
          </a:p>
          <a:p>
            <a:r>
              <a:rPr lang="en-US" sz="3600" baseline="30000" dirty="0"/>
              <a:t>Job</a:t>
            </a:r>
          </a:p>
          <a:p>
            <a:r>
              <a:rPr lang="en-US" sz="3600" baseline="30000" dirty="0"/>
              <a:t>Psalms</a:t>
            </a:r>
          </a:p>
          <a:p>
            <a:r>
              <a:rPr lang="en-US" sz="3600" baseline="30000" dirty="0"/>
              <a:t>Proverbs</a:t>
            </a:r>
          </a:p>
          <a:p>
            <a:r>
              <a:rPr lang="en-US" sz="3600" baseline="30000" dirty="0"/>
              <a:t>Ecclesiastes</a:t>
            </a:r>
          </a:p>
          <a:p>
            <a:r>
              <a:rPr lang="en-US" sz="3600" baseline="30000" dirty="0"/>
              <a:t>Song of Solomon</a:t>
            </a:r>
          </a:p>
          <a:p>
            <a:r>
              <a:rPr lang="en-US" sz="3600" baseline="30000" dirty="0"/>
              <a:t>Isaiah</a:t>
            </a:r>
          </a:p>
          <a:p>
            <a:r>
              <a:rPr lang="en-US" sz="3600" baseline="30000" dirty="0"/>
              <a:t>Jeremiah</a:t>
            </a:r>
          </a:p>
          <a:p>
            <a:r>
              <a:rPr lang="en-US" sz="3600" baseline="30000" dirty="0"/>
              <a:t>Lamentations</a:t>
            </a:r>
          </a:p>
          <a:p>
            <a:r>
              <a:rPr lang="en-US" sz="3600" baseline="30000" dirty="0"/>
              <a:t>Ezekiel</a:t>
            </a:r>
          </a:p>
          <a:p>
            <a:r>
              <a:rPr lang="en-US" sz="3600" baseline="30000" dirty="0"/>
              <a:t>Daniel</a:t>
            </a:r>
          </a:p>
          <a:p>
            <a:r>
              <a:rPr lang="en-US" sz="3600" baseline="30000" dirty="0"/>
              <a:t>Hosea</a:t>
            </a:r>
          </a:p>
          <a:p>
            <a:r>
              <a:rPr lang="en-US" sz="3600" baseline="30000" dirty="0"/>
              <a:t>Joel</a:t>
            </a:r>
          </a:p>
          <a:p>
            <a:r>
              <a:rPr lang="en-US" sz="3600" baseline="30000" dirty="0"/>
              <a:t>Amos</a:t>
            </a:r>
          </a:p>
          <a:p>
            <a:r>
              <a:rPr lang="en-US" sz="3600" baseline="30000" dirty="0"/>
              <a:t>Obadiah</a:t>
            </a:r>
          </a:p>
          <a:p>
            <a:r>
              <a:rPr lang="en-US" sz="3600" baseline="30000" dirty="0"/>
              <a:t>Jonah</a:t>
            </a:r>
          </a:p>
          <a:p>
            <a:r>
              <a:rPr lang="en-US" sz="3600" baseline="30000" dirty="0"/>
              <a:t>Micah</a:t>
            </a:r>
          </a:p>
          <a:p>
            <a:r>
              <a:rPr lang="en-US" sz="3600" baseline="30000" dirty="0"/>
              <a:t>Nahum</a:t>
            </a:r>
          </a:p>
          <a:p>
            <a:r>
              <a:rPr lang="en-US" sz="3600" baseline="30000" dirty="0"/>
              <a:t>Habakkuk</a:t>
            </a:r>
          </a:p>
          <a:p>
            <a:r>
              <a:rPr lang="en-US" sz="3600" baseline="30000" dirty="0"/>
              <a:t>Zephaniah</a:t>
            </a:r>
          </a:p>
          <a:p>
            <a:r>
              <a:rPr lang="en-US" sz="3600" baseline="30000" dirty="0"/>
              <a:t>Haggai</a:t>
            </a:r>
          </a:p>
          <a:p>
            <a:r>
              <a:rPr lang="en-US" sz="3600" baseline="30000" dirty="0"/>
              <a:t>Zechariah</a:t>
            </a:r>
          </a:p>
          <a:p>
            <a:r>
              <a:rPr lang="en-US" sz="3600" baseline="30000" dirty="0"/>
              <a:t>Malachi</a:t>
            </a:r>
          </a:p>
          <a:p>
            <a:endParaRPr lang="en-US" sz="3600" dirty="0"/>
          </a:p>
        </p:txBody>
      </p:sp>
    </p:spTree>
    <p:extLst>
      <p:ext uri="{BB962C8B-B14F-4D97-AF65-F5344CB8AC3E}">
        <p14:creationId xmlns:p14="http://schemas.microsoft.com/office/powerpoint/2010/main" val="335657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548640" y="512064"/>
            <a:ext cx="2342051" cy="523220"/>
          </a:xfrm>
          <a:prstGeom prst="rect">
            <a:avLst/>
          </a:prstGeom>
          <a:noFill/>
        </p:spPr>
        <p:txBody>
          <a:bodyPr wrap="none" rtlCol="0">
            <a:spAutoFit/>
          </a:bodyPr>
          <a:lstStyle/>
          <a:p>
            <a:r>
              <a:rPr lang="en-US" sz="2800" b="1" dirty="0"/>
              <a:t>Old Testament</a:t>
            </a:r>
          </a:p>
        </p:txBody>
      </p:sp>
      <p:sp>
        <p:nvSpPr>
          <p:cNvPr id="5" name="Rectangle 4">
            <a:extLst>
              <a:ext uri="{FF2B5EF4-FFF2-40B4-BE49-F238E27FC236}">
                <a16:creationId xmlns:a16="http://schemas.microsoft.com/office/drawing/2014/main" id="{75CC5487-09C2-744A-97E0-3C5C1954514D}"/>
              </a:ext>
            </a:extLst>
          </p:cNvPr>
          <p:cNvSpPr/>
          <p:nvPr/>
        </p:nvSpPr>
        <p:spPr>
          <a:xfrm>
            <a:off x="548640" y="1313265"/>
            <a:ext cx="11914682" cy="5262979"/>
          </a:xfrm>
          <a:prstGeom prst="rect">
            <a:avLst/>
          </a:prstGeom>
        </p:spPr>
        <p:txBody>
          <a:bodyPr wrap="square" numCol="3">
            <a:spAutoFit/>
          </a:bodyPr>
          <a:lstStyle/>
          <a:p>
            <a:r>
              <a:rPr lang="en-US" sz="3600" b="1" i="1" baseline="30000" dirty="0"/>
              <a:t>Genesis</a:t>
            </a:r>
          </a:p>
          <a:p>
            <a:r>
              <a:rPr lang="en-US" sz="3600" b="1" i="1" baseline="30000" dirty="0"/>
              <a:t>Exodus</a:t>
            </a:r>
          </a:p>
          <a:p>
            <a:r>
              <a:rPr lang="en-US" sz="3600" b="1" i="1" baseline="30000" dirty="0"/>
              <a:t>Leviticus</a:t>
            </a:r>
          </a:p>
          <a:p>
            <a:r>
              <a:rPr lang="en-US" sz="3600" b="1" i="1" baseline="30000" dirty="0"/>
              <a:t>Numbers</a:t>
            </a:r>
          </a:p>
          <a:p>
            <a:r>
              <a:rPr lang="en-US" sz="3600" b="1" i="1" baseline="30000" dirty="0"/>
              <a:t>Deuteronomy</a:t>
            </a:r>
          </a:p>
          <a:p>
            <a:r>
              <a:rPr lang="en-US" sz="3600" b="1" i="1" baseline="30000" dirty="0"/>
              <a:t>Joshua</a:t>
            </a:r>
          </a:p>
          <a:p>
            <a:r>
              <a:rPr lang="en-US" sz="3600" b="1" i="1" baseline="30000" dirty="0"/>
              <a:t>Judges</a:t>
            </a:r>
          </a:p>
          <a:p>
            <a:r>
              <a:rPr lang="en-US" sz="3600" baseline="30000" dirty="0">
                <a:solidFill>
                  <a:schemeClr val="tx1">
                    <a:lumMod val="75000"/>
                  </a:schemeClr>
                </a:solidFill>
              </a:rPr>
              <a:t>Ruth</a:t>
            </a:r>
          </a:p>
          <a:p>
            <a:r>
              <a:rPr lang="en-US" sz="3600" b="1" i="1" baseline="30000" dirty="0"/>
              <a:t>1 Samuel</a:t>
            </a:r>
          </a:p>
          <a:p>
            <a:r>
              <a:rPr lang="en-US" sz="3600" b="1" i="1" baseline="30000" dirty="0"/>
              <a:t>2 Samuel</a:t>
            </a:r>
          </a:p>
          <a:p>
            <a:r>
              <a:rPr lang="en-US" sz="3600" b="1" i="1" baseline="30000" dirty="0"/>
              <a:t>1 Kings</a:t>
            </a:r>
          </a:p>
          <a:p>
            <a:r>
              <a:rPr lang="en-US" sz="3600" baseline="30000" dirty="0">
                <a:solidFill>
                  <a:schemeClr val="tx1">
                    <a:lumMod val="75000"/>
                  </a:schemeClr>
                </a:solidFill>
              </a:rPr>
              <a:t>2 Kings</a:t>
            </a:r>
          </a:p>
          <a:p>
            <a:r>
              <a:rPr lang="en-US" sz="3600" baseline="30000" dirty="0">
                <a:solidFill>
                  <a:schemeClr val="tx1">
                    <a:lumMod val="75000"/>
                  </a:schemeClr>
                </a:solidFill>
              </a:rPr>
              <a:t>1 Chronicles</a:t>
            </a:r>
          </a:p>
          <a:p>
            <a:r>
              <a:rPr lang="en-US" sz="3600" baseline="30000" dirty="0">
                <a:solidFill>
                  <a:schemeClr val="tx1">
                    <a:lumMod val="75000"/>
                  </a:schemeClr>
                </a:solidFill>
              </a:rPr>
              <a:t>2 Chronicles</a:t>
            </a:r>
          </a:p>
          <a:p>
            <a:r>
              <a:rPr lang="en-US" sz="3600" baseline="30000" dirty="0">
                <a:solidFill>
                  <a:schemeClr val="tx1">
                    <a:lumMod val="75000"/>
                  </a:schemeClr>
                </a:solidFill>
              </a:rPr>
              <a:t>Ezra</a:t>
            </a:r>
          </a:p>
          <a:p>
            <a:r>
              <a:rPr lang="en-US" sz="3600" baseline="30000" dirty="0">
                <a:solidFill>
                  <a:schemeClr val="tx1">
                    <a:lumMod val="75000"/>
                  </a:schemeClr>
                </a:solidFill>
              </a:rPr>
              <a:t>Nehemiah</a:t>
            </a:r>
          </a:p>
          <a:p>
            <a:r>
              <a:rPr lang="en-US" sz="3600" baseline="30000" dirty="0">
                <a:solidFill>
                  <a:schemeClr val="tx1">
                    <a:lumMod val="75000"/>
                  </a:schemeClr>
                </a:solidFill>
              </a:rPr>
              <a:t>Esther</a:t>
            </a:r>
          </a:p>
          <a:p>
            <a:r>
              <a:rPr lang="en-US" sz="3600" baseline="30000" dirty="0">
                <a:solidFill>
                  <a:schemeClr val="tx1">
                    <a:lumMod val="75000"/>
                  </a:schemeClr>
                </a:solidFill>
              </a:rPr>
              <a:t>Job</a:t>
            </a:r>
          </a:p>
          <a:p>
            <a:r>
              <a:rPr lang="en-US" sz="3600" baseline="30000" dirty="0">
                <a:solidFill>
                  <a:schemeClr val="tx1">
                    <a:lumMod val="75000"/>
                  </a:schemeClr>
                </a:solidFill>
              </a:rPr>
              <a:t>Psalms</a:t>
            </a:r>
          </a:p>
          <a:p>
            <a:r>
              <a:rPr lang="en-US" sz="3600" baseline="30000" dirty="0">
                <a:solidFill>
                  <a:schemeClr val="tx1">
                    <a:lumMod val="75000"/>
                  </a:schemeClr>
                </a:solidFill>
              </a:rPr>
              <a:t>Proverbs</a:t>
            </a:r>
          </a:p>
          <a:p>
            <a:r>
              <a:rPr lang="en-US" sz="3600" baseline="30000" dirty="0">
                <a:solidFill>
                  <a:schemeClr val="tx1">
                    <a:lumMod val="75000"/>
                  </a:schemeClr>
                </a:solidFill>
              </a:rPr>
              <a:t>Ecclesiastes</a:t>
            </a:r>
          </a:p>
          <a:p>
            <a:r>
              <a:rPr lang="en-US" sz="3600" baseline="30000" dirty="0">
                <a:solidFill>
                  <a:schemeClr val="tx1">
                    <a:lumMod val="75000"/>
                  </a:schemeClr>
                </a:solidFill>
              </a:rPr>
              <a:t>Song of Solomon</a:t>
            </a:r>
          </a:p>
          <a:p>
            <a:r>
              <a:rPr lang="en-US" sz="3600" baseline="30000" dirty="0">
                <a:solidFill>
                  <a:schemeClr val="tx1">
                    <a:lumMod val="75000"/>
                  </a:schemeClr>
                </a:solidFill>
              </a:rPr>
              <a:t>Isaiah</a:t>
            </a:r>
          </a:p>
          <a:p>
            <a:r>
              <a:rPr lang="en-US" sz="3600" baseline="30000" dirty="0">
                <a:solidFill>
                  <a:schemeClr val="tx1">
                    <a:lumMod val="75000"/>
                  </a:schemeClr>
                </a:solidFill>
              </a:rPr>
              <a:t>Jeremiah</a:t>
            </a:r>
          </a:p>
          <a:p>
            <a:r>
              <a:rPr lang="en-US" sz="3600" baseline="30000" dirty="0">
                <a:solidFill>
                  <a:schemeClr val="tx1">
                    <a:lumMod val="75000"/>
                  </a:schemeClr>
                </a:solidFill>
              </a:rPr>
              <a:t>Lamentations</a:t>
            </a:r>
          </a:p>
          <a:p>
            <a:r>
              <a:rPr lang="en-US" sz="3600" baseline="30000" dirty="0">
                <a:solidFill>
                  <a:schemeClr val="tx1">
                    <a:lumMod val="75000"/>
                  </a:schemeClr>
                </a:solidFill>
              </a:rPr>
              <a:t>Ezekiel</a:t>
            </a:r>
          </a:p>
          <a:p>
            <a:r>
              <a:rPr lang="en-US" sz="3600" baseline="30000" dirty="0">
                <a:solidFill>
                  <a:schemeClr val="tx1">
                    <a:lumMod val="75000"/>
                  </a:schemeClr>
                </a:solidFill>
              </a:rPr>
              <a:t>Daniel</a:t>
            </a:r>
          </a:p>
          <a:p>
            <a:r>
              <a:rPr lang="en-US" sz="3600" baseline="30000" dirty="0">
                <a:solidFill>
                  <a:schemeClr val="tx1">
                    <a:lumMod val="75000"/>
                  </a:schemeClr>
                </a:solidFill>
              </a:rPr>
              <a:t>Hosea</a:t>
            </a:r>
          </a:p>
          <a:p>
            <a:r>
              <a:rPr lang="en-US" sz="3600" baseline="30000" dirty="0">
                <a:solidFill>
                  <a:schemeClr val="tx1">
                    <a:lumMod val="75000"/>
                  </a:schemeClr>
                </a:solidFill>
              </a:rPr>
              <a:t>Joel</a:t>
            </a:r>
          </a:p>
          <a:p>
            <a:r>
              <a:rPr lang="en-US" sz="3600" baseline="30000" dirty="0">
                <a:solidFill>
                  <a:schemeClr val="tx1">
                    <a:lumMod val="75000"/>
                  </a:schemeClr>
                </a:solidFill>
              </a:rPr>
              <a:t>Amos</a:t>
            </a:r>
          </a:p>
          <a:p>
            <a:r>
              <a:rPr lang="en-US" sz="3600" baseline="30000" dirty="0">
                <a:solidFill>
                  <a:schemeClr val="tx1">
                    <a:lumMod val="75000"/>
                  </a:schemeClr>
                </a:solidFill>
              </a:rPr>
              <a:t>Obadiah</a:t>
            </a:r>
          </a:p>
          <a:p>
            <a:r>
              <a:rPr lang="en-US" sz="3600" baseline="30000" dirty="0">
                <a:solidFill>
                  <a:schemeClr val="tx1">
                    <a:lumMod val="75000"/>
                  </a:schemeClr>
                </a:solidFill>
              </a:rPr>
              <a:t>Jonah</a:t>
            </a:r>
          </a:p>
          <a:p>
            <a:r>
              <a:rPr lang="en-US" sz="3600" baseline="30000" dirty="0">
                <a:solidFill>
                  <a:schemeClr val="tx1">
                    <a:lumMod val="75000"/>
                  </a:schemeClr>
                </a:solidFill>
              </a:rPr>
              <a:t>Micah</a:t>
            </a:r>
          </a:p>
          <a:p>
            <a:r>
              <a:rPr lang="en-US" sz="3600" baseline="30000" dirty="0">
                <a:solidFill>
                  <a:schemeClr val="tx1">
                    <a:lumMod val="75000"/>
                  </a:schemeClr>
                </a:solidFill>
              </a:rPr>
              <a:t>Nahum</a:t>
            </a:r>
          </a:p>
          <a:p>
            <a:r>
              <a:rPr lang="en-US" sz="3600" baseline="30000" dirty="0">
                <a:solidFill>
                  <a:schemeClr val="tx1">
                    <a:lumMod val="75000"/>
                  </a:schemeClr>
                </a:solidFill>
              </a:rPr>
              <a:t>Habakkuk</a:t>
            </a:r>
          </a:p>
          <a:p>
            <a:r>
              <a:rPr lang="en-US" sz="3600" baseline="30000" dirty="0">
                <a:solidFill>
                  <a:schemeClr val="tx1">
                    <a:lumMod val="75000"/>
                  </a:schemeClr>
                </a:solidFill>
              </a:rPr>
              <a:t>Zephaniah</a:t>
            </a:r>
          </a:p>
          <a:p>
            <a:r>
              <a:rPr lang="en-US" sz="3600" baseline="30000" dirty="0">
                <a:solidFill>
                  <a:schemeClr val="tx1">
                    <a:lumMod val="75000"/>
                  </a:schemeClr>
                </a:solidFill>
              </a:rPr>
              <a:t>Haggai</a:t>
            </a:r>
          </a:p>
          <a:p>
            <a:r>
              <a:rPr lang="en-US" sz="3600" baseline="30000" dirty="0">
                <a:solidFill>
                  <a:schemeClr val="tx1">
                    <a:lumMod val="75000"/>
                  </a:schemeClr>
                </a:solidFill>
              </a:rPr>
              <a:t>Zechariah</a:t>
            </a:r>
          </a:p>
          <a:p>
            <a:r>
              <a:rPr lang="en-US" sz="3600" baseline="30000" dirty="0">
                <a:solidFill>
                  <a:schemeClr val="tx1">
                    <a:lumMod val="75000"/>
                  </a:schemeClr>
                </a:solidFill>
              </a:rPr>
              <a:t>Malachi</a:t>
            </a:r>
          </a:p>
          <a:p>
            <a:endParaRPr lang="en-US" sz="3600" dirty="0"/>
          </a:p>
        </p:txBody>
      </p:sp>
    </p:spTree>
    <p:extLst>
      <p:ext uri="{BB962C8B-B14F-4D97-AF65-F5344CB8AC3E}">
        <p14:creationId xmlns:p14="http://schemas.microsoft.com/office/powerpoint/2010/main" val="1118556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808A062-2858-B74C-B899-CDE5FABCADBB}"/>
              </a:ext>
            </a:extLst>
          </p:cNvPr>
          <p:cNvGraphicFramePr/>
          <p:nvPr>
            <p:extLst>
              <p:ext uri="{D42A27DB-BD31-4B8C-83A1-F6EECF244321}">
                <p14:modId xmlns:p14="http://schemas.microsoft.com/office/powerpoint/2010/main" val="3054413735"/>
              </p:ext>
            </p:extLst>
          </p:nvPr>
        </p:nvGraphicFramePr>
        <p:xfrm>
          <a:off x="433854" y="423475"/>
          <a:ext cx="11197653" cy="6041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E41FD39F-DCB6-9048-884B-DEF1D9667E51}"/>
              </a:ext>
            </a:extLst>
          </p:cNvPr>
          <p:cNvGraphicFramePr/>
          <p:nvPr>
            <p:extLst>
              <p:ext uri="{D42A27DB-BD31-4B8C-83A1-F6EECF244321}">
                <p14:modId xmlns:p14="http://schemas.microsoft.com/office/powerpoint/2010/main" val="2560447916"/>
              </p:ext>
            </p:extLst>
          </p:nvPr>
        </p:nvGraphicFramePr>
        <p:xfrm>
          <a:off x="433854" y="4502346"/>
          <a:ext cx="11324291" cy="10266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ight Brace 9">
            <a:extLst>
              <a:ext uri="{FF2B5EF4-FFF2-40B4-BE49-F238E27FC236}">
                <a16:creationId xmlns:a16="http://schemas.microsoft.com/office/drawing/2014/main" id="{36F01C51-B217-5F45-89DD-6464326F9C4A}"/>
              </a:ext>
            </a:extLst>
          </p:cNvPr>
          <p:cNvSpPr/>
          <p:nvPr/>
        </p:nvSpPr>
        <p:spPr>
          <a:xfrm rot="16200000">
            <a:off x="5771798" y="-3488382"/>
            <a:ext cx="765738" cy="11204280"/>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ECBD1A7-D157-D848-9F01-0E3D60F2E94A}"/>
              </a:ext>
            </a:extLst>
          </p:cNvPr>
          <p:cNvSpPr txBox="1"/>
          <p:nvPr/>
        </p:nvSpPr>
        <p:spPr>
          <a:xfrm>
            <a:off x="4619240" y="1034320"/>
            <a:ext cx="3175646" cy="523220"/>
          </a:xfrm>
          <a:prstGeom prst="rect">
            <a:avLst/>
          </a:prstGeom>
          <a:noFill/>
        </p:spPr>
        <p:txBody>
          <a:bodyPr wrap="square" rtlCol="0">
            <a:spAutoFit/>
          </a:bodyPr>
          <a:lstStyle/>
          <a:p>
            <a:r>
              <a:rPr lang="en-US" sz="2800" dirty="0"/>
              <a:t>Approx. 400 years</a:t>
            </a:r>
          </a:p>
        </p:txBody>
      </p:sp>
    </p:spTree>
    <p:extLst>
      <p:ext uri="{BB962C8B-B14F-4D97-AF65-F5344CB8AC3E}">
        <p14:creationId xmlns:p14="http://schemas.microsoft.com/office/powerpoint/2010/main" val="169538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548640" y="512064"/>
            <a:ext cx="2342051" cy="523220"/>
          </a:xfrm>
          <a:prstGeom prst="rect">
            <a:avLst/>
          </a:prstGeom>
          <a:noFill/>
        </p:spPr>
        <p:txBody>
          <a:bodyPr wrap="none" rtlCol="0">
            <a:spAutoFit/>
          </a:bodyPr>
          <a:lstStyle/>
          <a:p>
            <a:r>
              <a:rPr lang="en-US" sz="2800" b="1" dirty="0"/>
              <a:t>Old Testament</a:t>
            </a:r>
          </a:p>
        </p:txBody>
      </p:sp>
      <p:sp>
        <p:nvSpPr>
          <p:cNvPr id="5" name="Rectangle 4">
            <a:extLst>
              <a:ext uri="{FF2B5EF4-FFF2-40B4-BE49-F238E27FC236}">
                <a16:creationId xmlns:a16="http://schemas.microsoft.com/office/drawing/2014/main" id="{75CC5487-09C2-744A-97E0-3C5C1954514D}"/>
              </a:ext>
            </a:extLst>
          </p:cNvPr>
          <p:cNvSpPr/>
          <p:nvPr/>
        </p:nvSpPr>
        <p:spPr>
          <a:xfrm>
            <a:off x="548640" y="1313265"/>
            <a:ext cx="11914682" cy="5262979"/>
          </a:xfrm>
          <a:prstGeom prst="rect">
            <a:avLst/>
          </a:prstGeom>
        </p:spPr>
        <p:txBody>
          <a:bodyPr wrap="square" numCol="3">
            <a:spAutoFit/>
          </a:bodyPr>
          <a:lstStyle/>
          <a:p>
            <a:r>
              <a:rPr lang="en-US" sz="3600" b="1" i="1" baseline="30000" dirty="0"/>
              <a:t>Genesis</a:t>
            </a:r>
          </a:p>
          <a:p>
            <a:r>
              <a:rPr lang="en-US" sz="3600" b="1" i="1" baseline="30000" dirty="0"/>
              <a:t>Exodus</a:t>
            </a:r>
          </a:p>
          <a:p>
            <a:r>
              <a:rPr lang="en-US" sz="3600" b="1" i="1" baseline="30000" dirty="0"/>
              <a:t>Leviticus</a:t>
            </a:r>
          </a:p>
          <a:p>
            <a:r>
              <a:rPr lang="en-US" sz="3600" b="1" i="1" baseline="30000" dirty="0"/>
              <a:t>Numbers</a:t>
            </a:r>
          </a:p>
          <a:p>
            <a:r>
              <a:rPr lang="en-US" sz="3600" b="1" i="1" baseline="30000" dirty="0"/>
              <a:t>Deuteronomy</a:t>
            </a:r>
          </a:p>
          <a:p>
            <a:r>
              <a:rPr lang="en-US" sz="3600" b="1" i="1" baseline="30000" dirty="0"/>
              <a:t>Joshua</a:t>
            </a:r>
          </a:p>
          <a:p>
            <a:r>
              <a:rPr lang="en-US" sz="3600" b="1" i="1" baseline="30000" dirty="0"/>
              <a:t>Judges</a:t>
            </a:r>
          </a:p>
          <a:p>
            <a:r>
              <a:rPr lang="en-US" sz="3600" baseline="30000" dirty="0">
                <a:solidFill>
                  <a:schemeClr val="tx1">
                    <a:lumMod val="75000"/>
                  </a:schemeClr>
                </a:solidFill>
              </a:rPr>
              <a:t>Ruth</a:t>
            </a:r>
          </a:p>
          <a:p>
            <a:r>
              <a:rPr lang="en-US" sz="3600" b="1" i="1" baseline="30000" dirty="0"/>
              <a:t>1 Samuel</a:t>
            </a:r>
          </a:p>
          <a:p>
            <a:r>
              <a:rPr lang="en-US" sz="3600" b="1" i="1" baseline="30000" dirty="0"/>
              <a:t>2 Samuel</a:t>
            </a:r>
          </a:p>
          <a:p>
            <a:r>
              <a:rPr lang="en-US" sz="3600" b="1" i="1" baseline="30000" dirty="0"/>
              <a:t>1 Kings</a:t>
            </a:r>
          </a:p>
          <a:p>
            <a:r>
              <a:rPr lang="en-US" sz="3600" b="1" i="1" baseline="30000" dirty="0"/>
              <a:t>2 Kings</a:t>
            </a:r>
          </a:p>
          <a:p>
            <a:r>
              <a:rPr lang="en-US" sz="3600" b="1" i="1" baseline="30000" dirty="0"/>
              <a:t>1 Chronicles</a:t>
            </a:r>
          </a:p>
          <a:p>
            <a:r>
              <a:rPr lang="en-US" sz="3600" b="1" i="1" baseline="30000" dirty="0"/>
              <a:t>2 Chronicles</a:t>
            </a:r>
          </a:p>
          <a:p>
            <a:r>
              <a:rPr lang="en-US" sz="3600" baseline="30000" dirty="0">
                <a:solidFill>
                  <a:schemeClr val="tx1">
                    <a:lumMod val="75000"/>
                  </a:schemeClr>
                </a:solidFill>
              </a:rPr>
              <a:t>Ezra</a:t>
            </a:r>
          </a:p>
          <a:p>
            <a:r>
              <a:rPr lang="en-US" sz="3600" baseline="30000" dirty="0">
                <a:solidFill>
                  <a:schemeClr val="tx1">
                    <a:lumMod val="75000"/>
                  </a:schemeClr>
                </a:solidFill>
              </a:rPr>
              <a:t>Nehemiah</a:t>
            </a:r>
          </a:p>
          <a:p>
            <a:r>
              <a:rPr lang="en-US" sz="3600" baseline="30000" dirty="0">
                <a:solidFill>
                  <a:schemeClr val="tx1">
                    <a:lumMod val="75000"/>
                  </a:schemeClr>
                </a:solidFill>
              </a:rPr>
              <a:t>Esther</a:t>
            </a:r>
          </a:p>
          <a:p>
            <a:r>
              <a:rPr lang="en-US" sz="3600" baseline="30000" dirty="0">
                <a:solidFill>
                  <a:schemeClr val="tx1">
                    <a:lumMod val="75000"/>
                  </a:schemeClr>
                </a:solidFill>
              </a:rPr>
              <a:t>Job</a:t>
            </a:r>
          </a:p>
          <a:p>
            <a:r>
              <a:rPr lang="en-US" sz="3600" baseline="30000" dirty="0">
                <a:solidFill>
                  <a:schemeClr val="tx1">
                    <a:lumMod val="75000"/>
                  </a:schemeClr>
                </a:solidFill>
              </a:rPr>
              <a:t>Psalms</a:t>
            </a:r>
          </a:p>
          <a:p>
            <a:r>
              <a:rPr lang="en-US" sz="3600" baseline="30000" dirty="0">
                <a:solidFill>
                  <a:schemeClr val="tx1">
                    <a:lumMod val="75000"/>
                  </a:schemeClr>
                </a:solidFill>
              </a:rPr>
              <a:t>Proverbs</a:t>
            </a:r>
          </a:p>
          <a:p>
            <a:r>
              <a:rPr lang="en-US" sz="3600" baseline="30000" dirty="0">
                <a:solidFill>
                  <a:schemeClr val="tx1">
                    <a:lumMod val="75000"/>
                  </a:schemeClr>
                </a:solidFill>
              </a:rPr>
              <a:t>Ecclesiastes</a:t>
            </a:r>
          </a:p>
          <a:p>
            <a:r>
              <a:rPr lang="en-US" sz="3600" baseline="30000" dirty="0">
                <a:solidFill>
                  <a:schemeClr val="tx1">
                    <a:lumMod val="75000"/>
                  </a:schemeClr>
                </a:solidFill>
              </a:rPr>
              <a:t>Song of Solomon</a:t>
            </a:r>
          </a:p>
          <a:p>
            <a:r>
              <a:rPr lang="en-US" sz="3600" baseline="30000" dirty="0">
                <a:solidFill>
                  <a:schemeClr val="tx1">
                    <a:lumMod val="75000"/>
                  </a:schemeClr>
                </a:solidFill>
              </a:rPr>
              <a:t>Isaiah</a:t>
            </a:r>
          </a:p>
          <a:p>
            <a:r>
              <a:rPr lang="en-US" sz="3600" baseline="30000" dirty="0">
                <a:solidFill>
                  <a:schemeClr val="tx1">
                    <a:lumMod val="75000"/>
                  </a:schemeClr>
                </a:solidFill>
              </a:rPr>
              <a:t>Jeremiah</a:t>
            </a:r>
          </a:p>
          <a:p>
            <a:r>
              <a:rPr lang="en-US" sz="3600" baseline="30000" dirty="0">
                <a:solidFill>
                  <a:schemeClr val="tx1">
                    <a:lumMod val="75000"/>
                  </a:schemeClr>
                </a:solidFill>
              </a:rPr>
              <a:t>Lamentations</a:t>
            </a:r>
          </a:p>
          <a:p>
            <a:r>
              <a:rPr lang="en-US" sz="3600" baseline="30000" dirty="0">
                <a:solidFill>
                  <a:schemeClr val="tx1">
                    <a:lumMod val="75000"/>
                  </a:schemeClr>
                </a:solidFill>
              </a:rPr>
              <a:t>Ezekiel</a:t>
            </a:r>
          </a:p>
          <a:p>
            <a:r>
              <a:rPr lang="en-US" sz="3600" baseline="30000" dirty="0">
                <a:solidFill>
                  <a:schemeClr val="tx1">
                    <a:lumMod val="75000"/>
                  </a:schemeClr>
                </a:solidFill>
              </a:rPr>
              <a:t>Daniel</a:t>
            </a:r>
          </a:p>
          <a:p>
            <a:r>
              <a:rPr lang="en-US" sz="3600" baseline="30000" dirty="0">
                <a:solidFill>
                  <a:schemeClr val="tx1">
                    <a:lumMod val="75000"/>
                  </a:schemeClr>
                </a:solidFill>
              </a:rPr>
              <a:t>Hosea</a:t>
            </a:r>
          </a:p>
          <a:p>
            <a:r>
              <a:rPr lang="en-US" sz="3600" baseline="30000" dirty="0">
                <a:solidFill>
                  <a:schemeClr val="tx1">
                    <a:lumMod val="75000"/>
                  </a:schemeClr>
                </a:solidFill>
              </a:rPr>
              <a:t>Joel</a:t>
            </a:r>
          </a:p>
          <a:p>
            <a:r>
              <a:rPr lang="en-US" sz="3600" baseline="30000" dirty="0">
                <a:solidFill>
                  <a:schemeClr val="tx1">
                    <a:lumMod val="75000"/>
                  </a:schemeClr>
                </a:solidFill>
              </a:rPr>
              <a:t>Amos</a:t>
            </a:r>
          </a:p>
          <a:p>
            <a:r>
              <a:rPr lang="en-US" sz="3600" baseline="30000" dirty="0">
                <a:solidFill>
                  <a:schemeClr val="tx1">
                    <a:lumMod val="75000"/>
                  </a:schemeClr>
                </a:solidFill>
              </a:rPr>
              <a:t>Obadiah</a:t>
            </a:r>
          </a:p>
          <a:p>
            <a:r>
              <a:rPr lang="en-US" sz="3600" baseline="30000" dirty="0">
                <a:solidFill>
                  <a:schemeClr val="tx1">
                    <a:lumMod val="75000"/>
                  </a:schemeClr>
                </a:solidFill>
              </a:rPr>
              <a:t>Jonah</a:t>
            </a:r>
          </a:p>
          <a:p>
            <a:r>
              <a:rPr lang="en-US" sz="3600" baseline="30000" dirty="0">
                <a:solidFill>
                  <a:schemeClr val="tx1">
                    <a:lumMod val="75000"/>
                  </a:schemeClr>
                </a:solidFill>
              </a:rPr>
              <a:t>Micah</a:t>
            </a:r>
          </a:p>
          <a:p>
            <a:r>
              <a:rPr lang="en-US" sz="3600" baseline="30000" dirty="0">
                <a:solidFill>
                  <a:schemeClr val="tx1">
                    <a:lumMod val="75000"/>
                  </a:schemeClr>
                </a:solidFill>
              </a:rPr>
              <a:t>Nahum</a:t>
            </a:r>
          </a:p>
          <a:p>
            <a:r>
              <a:rPr lang="en-US" sz="3600" baseline="30000" dirty="0">
                <a:solidFill>
                  <a:schemeClr val="tx1">
                    <a:lumMod val="75000"/>
                  </a:schemeClr>
                </a:solidFill>
              </a:rPr>
              <a:t>Habakkuk</a:t>
            </a:r>
          </a:p>
          <a:p>
            <a:r>
              <a:rPr lang="en-US" sz="3600" baseline="30000" dirty="0">
                <a:solidFill>
                  <a:schemeClr val="tx1">
                    <a:lumMod val="75000"/>
                  </a:schemeClr>
                </a:solidFill>
              </a:rPr>
              <a:t>Zephaniah</a:t>
            </a:r>
          </a:p>
          <a:p>
            <a:r>
              <a:rPr lang="en-US" sz="3600" baseline="30000" dirty="0">
                <a:solidFill>
                  <a:schemeClr val="tx1">
                    <a:lumMod val="75000"/>
                  </a:schemeClr>
                </a:solidFill>
              </a:rPr>
              <a:t>Haggai</a:t>
            </a:r>
          </a:p>
          <a:p>
            <a:r>
              <a:rPr lang="en-US" sz="3600" baseline="30000" dirty="0">
                <a:solidFill>
                  <a:schemeClr val="tx1">
                    <a:lumMod val="75000"/>
                  </a:schemeClr>
                </a:solidFill>
              </a:rPr>
              <a:t>Zechariah</a:t>
            </a:r>
          </a:p>
          <a:p>
            <a:r>
              <a:rPr lang="en-US" sz="3600" baseline="30000" dirty="0">
                <a:solidFill>
                  <a:schemeClr val="tx1">
                    <a:lumMod val="75000"/>
                  </a:schemeClr>
                </a:solidFill>
              </a:rPr>
              <a:t>Malachi</a:t>
            </a:r>
          </a:p>
          <a:p>
            <a:endParaRPr lang="en-US" sz="3600" dirty="0"/>
          </a:p>
        </p:txBody>
      </p:sp>
    </p:spTree>
    <p:extLst>
      <p:ext uri="{BB962C8B-B14F-4D97-AF65-F5344CB8AC3E}">
        <p14:creationId xmlns:p14="http://schemas.microsoft.com/office/powerpoint/2010/main" val="57636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CD7D4-12DC-2D4E-B8B0-8E5F6FC72E97}"/>
              </a:ext>
            </a:extLst>
          </p:cNvPr>
          <p:cNvPicPr>
            <a:picLocks noChangeAspect="1"/>
          </p:cNvPicPr>
          <p:nvPr/>
        </p:nvPicPr>
        <p:blipFill>
          <a:blip r:embed="rId3"/>
          <a:stretch>
            <a:fillRect/>
          </a:stretch>
        </p:blipFill>
        <p:spPr>
          <a:xfrm>
            <a:off x="-7372381" y="-932372"/>
            <a:ext cx="7163034" cy="6858000"/>
          </a:xfrm>
          <a:prstGeom prst="rect">
            <a:avLst/>
          </a:prstGeom>
        </p:spPr>
      </p:pic>
      <p:graphicFrame>
        <p:nvGraphicFramePr>
          <p:cNvPr id="8" name="Diagram 7">
            <a:extLst>
              <a:ext uri="{FF2B5EF4-FFF2-40B4-BE49-F238E27FC236}">
                <a16:creationId xmlns:a16="http://schemas.microsoft.com/office/drawing/2014/main" id="{F808A062-2858-B74C-B899-CDE5FABCADBB}"/>
              </a:ext>
            </a:extLst>
          </p:cNvPr>
          <p:cNvGraphicFramePr/>
          <p:nvPr/>
        </p:nvGraphicFramePr>
        <p:xfrm>
          <a:off x="433854" y="423475"/>
          <a:ext cx="11197653" cy="60410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E41FD39F-DCB6-9048-884B-DEF1D9667E51}"/>
              </a:ext>
            </a:extLst>
          </p:cNvPr>
          <p:cNvGraphicFramePr/>
          <p:nvPr/>
        </p:nvGraphicFramePr>
        <p:xfrm>
          <a:off x="433854" y="4502346"/>
          <a:ext cx="11324291" cy="102662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Pentagon 1">
            <a:extLst>
              <a:ext uri="{FF2B5EF4-FFF2-40B4-BE49-F238E27FC236}">
                <a16:creationId xmlns:a16="http://schemas.microsoft.com/office/drawing/2014/main" id="{46FA7C37-CE59-C041-B2B6-D66D31BACBD3}"/>
              </a:ext>
            </a:extLst>
          </p:cNvPr>
          <p:cNvSpPr/>
          <p:nvPr/>
        </p:nvSpPr>
        <p:spPr>
          <a:xfrm rot="1931807">
            <a:off x="5172003" y="1220988"/>
            <a:ext cx="2324278" cy="899410"/>
          </a:xfrm>
          <a:prstGeom prst="homePlat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Hosea ~722 BC,</a:t>
            </a:r>
            <a:br>
              <a:rPr lang="en-US" dirty="0"/>
            </a:br>
            <a:r>
              <a:rPr lang="en-US" dirty="0"/>
              <a:t>Isaiah ~740 BC</a:t>
            </a:r>
          </a:p>
        </p:txBody>
      </p:sp>
      <p:sp>
        <p:nvSpPr>
          <p:cNvPr id="12" name="Pentagon 11">
            <a:extLst>
              <a:ext uri="{FF2B5EF4-FFF2-40B4-BE49-F238E27FC236}">
                <a16:creationId xmlns:a16="http://schemas.microsoft.com/office/drawing/2014/main" id="{85124AC6-9BA0-254E-BA8D-9BE38D528454}"/>
              </a:ext>
            </a:extLst>
          </p:cNvPr>
          <p:cNvSpPr/>
          <p:nvPr/>
        </p:nvSpPr>
        <p:spPr>
          <a:xfrm rot="1931807">
            <a:off x="8627542" y="1329029"/>
            <a:ext cx="1918741" cy="899410"/>
          </a:xfrm>
          <a:prstGeom prst="homePlat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Jeremiah</a:t>
            </a:r>
          </a:p>
          <a:p>
            <a:pPr algn="ctr"/>
            <a:r>
              <a:rPr lang="en-US" dirty="0"/>
              <a:t>~632 BC</a:t>
            </a:r>
          </a:p>
        </p:txBody>
      </p:sp>
    </p:spTree>
    <p:extLst>
      <p:ext uri="{BB962C8B-B14F-4D97-AF65-F5344CB8AC3E}">
        <p14:creationId xmlns:p14="http://schemas.microsoft.com/office/powerpoint/2010/main" val="359171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548640" y="512064"/>
            <a:ext cx="2342051" cy="523220"/>
          </a:xfrm>
          <a:prstGeom prst="rect">
            <a:avLst/>
          </a:prstGeom>
          <a:noFill/>
        </p:spPr>
        <p:txBody>
          <a:bodyPr wrap="none" rtlCol="0">
            <a:spAutoFit/>
          </a:bodyPr>
          <a:lstStyle/>
          <a:p>
            <a:r>
              <a:rPr lang="en-US" sz="2800" b="1" dirty="0"/>
              <a:t>Old Testament</a:t>
            </a:r>
          </a:p>
        </p:txBody>
      </p:sp>
      <p:sp>
        <p:nvSpPr>
          <p:cNvPr id="5" name="Rectangle 4">
            <a:extLst>
              <a:ext uri="{FF2B5EF4-FFF2-40B4-BE49-F238E27FC236}">
                <a16:creationId xmlns:a16="http://schemas.microsoft.com/office/drawing/2014/main" id="{75CC5487-09C2-744A-97E0-3C5C1954514D}"/>
              </a:ext>
            </a:extLst>
          </p:cNvPr>
          <p:cNvSpPr/>
          <p:nvPr/>
        </p:nvSpPr>
        <p:spPr>
          <a:xfrm>
            <a:off x="548640" y="1313265"/>
            <a:ext cx="11914682" cy="5262979"/>
          </a:xfrm>
          <a:prstGeom prst="rect">
            <a:avLst/>
          </a:prstGeom>
        </p:spPr>
        <p:txBody>
          <a:bodyPr wrap="square" numCol="3">
            <a:spAutoFit/>
          </a:bodyPr>
          <a:lstStyle/>
          <a:p>
            <a:r>
              <a:rPr lang="en-US" sz="3600" b="1" i="1" baseline="30000" dirty="0"/>
              <a:t>Genesis</a:t>
            </a:r>
          </a:p>
          <a:p>
            <a:r>
              <a:rPr lang="en-US" sz="3600" b="1" i="1" baseline="30000" dirty="0"/>
              <a:t>Exodus</a:t>
            </a:r>
          </a:p>
          <a:p>
            <a:r>
              <a:rPr lang="en-US" sz="3600" b="1" i="1" baseline="30000" dirty="0"/>
              <a:t>Leviticus</a:t>
            </a:r>
          </a:p>
          <a:p>
            <a:r>
              <a:rPr lang="en-US" sz="3600" b="1" i="1" baseline="30000" dirty="0"/>
              <a:t>Numbers</a:t>
            </a:r>
          </a:p>
          <a:p>
            <a:r>
              <a:rPr lang="en-US" sz="3600" b="1" i="1" baseline="30000" dirty="0"/>
              <a:t>Deuteronomy</a:t>
            </a:r>
          </a:p>
          <a:p>
            <a:r>
              <a:rPr lang="en-US" sz="3600" b="1" i="1" baseline="30000" dirty="0"/>
              <a:t>Joshua</a:t>
            </a:r>
          </a:p>
          <a:p>
            <a:r>
              <a:rPr lang="en-US" sz="3600" b="1" i="1" baseline="30000" dirty="0"/>
              <a:t>Judges</a:t>
            </a:r>
          </a:p>
          <a:p>
            <a:r>
              <a:rPr lang="en-US" sz="3600" baseline="30000" dirty="0">
                <a:solidFill>
                  <a:schemeClr val="tx1">
                    <a:lumMod val="75000"/>
                  </a:schemeClr>
                </a:solidFill>
              </a:rPr>
              <a:t>Ruth</a:t>
            </a:r>
          </a:p>
          <a:p>
            <a:r>
              <a:rPr lang="en-US" sz="3600" b="1" i="1" baseline="30000" dirty="0"/>
              <a:t>1 Samuel</a:t>
            </a:r>
          </a:p>
          <a:p>
            <a:r>
              <a:rPr lang="en-US" sz="3600" b="1" i="1" baseline="30000" dirty="0"/>
              <a:t>2 Samuel</a:t>
            </a:r>
          </a:p>
          <a:p>
            <a:r>
              <a:rPr lang="en-US" sz="3600" b="1" i="1" baseline="30000" dirty="0"/>
              <a:t>1 Kings</a:t>
            </a:r>
          </a:p>
          <a:p>
            <a:r>
              <a:rPr lang="en-US" sz="3600" b="1" i="1" baseline="30000" dirty="0"/>
              <a:t>2 Kings</a:t>
            </a:r>
          </a:p>
          <a:p>
            <a:r>
              <a:rPr lang="en-US" sz="3600" b="1" i="1" baseline="30000" dirty="0"/>
              <a:t>1 Chronicles</a:t>
            </a:r>
          </a:p>
          <a:p>
            <a:r>
              <a:rPr lang="en-US" sz="3600" b="1" i="1" baseline="30000" dirty="0"/>
              <a:t>2 Chronicles</a:t>
            </a:r>
          </a:p>
          <a:p>
            <a:r>
              <a:rPr lang="en-US" sz="3600" baseline="30000" dirty="0">
                <a:solidFill>
                  <a:schemeClr val="tx1">
                    <a:lumMod val="75000"/>
                  </a:schemeClr>
                </a:solidFill>
              </a:rPr>
              <a:t>Ezra</a:t>
            </a:r>
          </a:p>
          <a:p>
            <a:r>
              <a:rPr lang="en-US" sz="3600" baseline="30000" dirty="0">
                <a:solidFill>
                  <a:schemeClr val="tx1">
                    <a:lumMod val="75000"/>
                  </a:schemeClr>
                </a:solidFill>
              </a:rPr>
              <a:t>Nehemiah</a:t>
            </a:r>
          </a:p>
          <a:p>
            <a:r>
              <a:rPr lang="en-US" sz="3600" baseline="30000" dirty="0">
                <a:solidFill>
                  <a:schemeClr val="tx1">
                    <a:lumMod val="75000"/>
                  </a:schemeClr>
                </a:solidFill>
              </a:rPr>
              <a:t>Esther</a:t>
            </a:r>
          </a:p>
          <a:p>
            <a:r>
              <a:rPr lang="en-US" sz="3600" baseline="30000" dirty="0">
                <a:solidFill>
                  <a:schemeClr val="tx1">
                    <a:lumMod val="75000"/>
                  </a:schemeClr>
                </a:solidFill>
              </a:rPr>
              <a:t>Job</a:t>
            </a:r>
          </a:p>
          <a:p>
            <a:r>
              <a:rPr lang="en-US" sz="3600" baseline="30000" dirty="0">
                <a:solidFill>
                  <a:schemeClr val="tx1">
                    <a:lumMod val="75000"/>
                  </a:schemeClr>
                </a:solidFill>
              </a:rPr>
              <a:t>Psalms</a:t>
            </a:r>
          </a:p>
          <a:p>
            <a:r>
              <a:rPr lang="en-US" sz="3600" baseline="30000" dirty="0">
                <a:solidFill>
                  <a:schemeClr val="tx1">
                    <a:lumMod val="75000"/>
                  </a:schemeClr>
                </a:solidFill>
              </a:rPr>
              <a:t>Proverbs</a:t>
            </a:r>
          </a:p>
          <a:p>
            <a:r>
              <a:rPr lang="en-US" sz="3600" baseline="30000" dirty="0">
                <a:solidFill>
                  <a:schemeClr val="tx1">
                    <a:lumMod val="75000"/>
                  </a:schemeClr>
                </a:solidFill>
              </a:rPr>
              <a:t>Ecclesiastes</a:t>
            </a:r>
          </a:p>
          <a:p>
            <a:r>
              <a:rPr lang="en-US" sz="3600" baseline="30000" dirty="0">
                <a:solidFill>
                  <a:schemeClr val="tx1">
                    <a:lumMod val="75000"/>
                  </a:schemeClr>
                </a:solidFill>
              </a:rPr>
              <a:t>Song of Solomon</a:t>
            </a:r>
          </a:p>
          <a:p>
            <a:r>
              <a:rPr lang="en-US" sz="3600" b="1" i="1" baseline="30000" dirty="0"/>
              <a:t>Isaiah</a:t>
            </a:r>
          </a:p>
          <a:p>
            <a:r>
              <a:rPr lang="en-US" sz="3600" b="1" i="1" baseline="30000" dirty="0"/>
              <a:t>Jeremiah</a:t>
            </a:r>
          </a:p>
          <a:p>
            <a:r>
              <a:rPr lang="en-US" sz="3600" baseline="30000" dirty="0">
                <a:solidFill>
                  <a:schemeClr val="tx1">
                    <a:lumMod val="75000"/>
                  </a:schemeClr>
                </a:solidFill>
              </a:rPr>
              <a:t>Lamentations</a:t>
            </a:r>
          </a:p>
          <a:p>
            <a:r>
              <a:rPr lang="en-US" sz="3600" baseline="30000" dirty="0">
                <a:solidFill>
                  <a:schemeClr val="tx1">
                    <a:lumMod val="75000"/>
                  </a:schemeClr>
                </a:solidFill>
              </a:rPr>
              <a:t>Ezekiel</a:t>
            </a:r>
          </a:p>
          <a:p>
            <a:r>
              <a:rPr lang="en-US" sz="3600" baseline="30000" dirty="0">
                <a:solidFill>
                  <a:schemeClr val="tx1">
                    <a:lumMod val="75000"/>
                  </a:schemeClr>
                </a:solidFill>
              </a:rPr>
              <a:t>Daniel</a:t>
            </a:r>
          </a:p>
          <a:p>
            <a:r>
              <a:rPr lang="en-US" sz="3600" b="1" i="1" baseline="30000" dirty="0"/>
              <a:t>Hosea</a:t>
            </a:r>
          </a:p>
          <a:p>
            <a:r>
              <a:rPr lang="en-US" sz="3600" baseline="30000" dirty="0">
                <a:solidFill>
                  <a:schemeClr val="tx1">
                    <a:lumMod val="75000"/>
                  </a:schemeClr>
                </a:solidFill>
              </a:rPr>
              <a:t>Joel</a:t>
            </a:r>
          </a:p>
          <a:p>
            <a:r>
              <a:rPr lang="en-US" sz="3600" baseline="30000" dirty="0">
                <a:solidFill>
                  <a:schemeClr val="tx1">
                    <a:lumMod val="75000"/>
                  </a:schemeClr>
                </a:solidFill>
              </a:rPr>
              <a:t>Amos</a:t>
            </a:r>
          </a:p>
          <a:p>
            <a:r>
              <a:rPr lang="en-US" sz="3600" baseline="30000" dirty="0">
                <a:solidFill>
                  <a:schemeClr val="tx1">
                    <a:lumMod val="75000"/>
                  </a:schemeClr>
                </a:solidFill>
              </a:rPr>
              <a:t>Obadiah</a:t>
            </a:r>
          </a:p>
          <a:p>
            <a:r>
              <a:rPr lang="en-US" sz="3600" baseline="30000" dirty="0">
                <a:solidFill>
                  <a:schemeClr val="tx1">
                    <a:lumMod val="75000"/>
                  </a:schemeClr>
                </a:solidFill>
              </a:rPr>
              <a:t>Jonah</a:t>
            </a:r>
          </a:p>
          <a:p>
            <a:r>
              <a:rPr lang="en-US" sz="3600" baseline="30000" dirty="0">
                <a:solidFill>
                  <a:schemeClr val="tx1">
                    <a:lumMod val="75000"/>
                  </a:schemeClr>
                </a:solidFill>
              </a:rPr>
              <a:t>Micah</a:t>
            </a:r>
          </a:p>
          <a:p>
            <a:r>
              <a:rPr lang="en-US" sz="3600" baseline="30000" dirty="0">
                <a:solidFill>
                  <a:schemeClr val="tx1">
                    <a:lumMod val="75000"/>
                  </a:schemeClr>
                </a:solidFill>
              </a:rPr>
              <a:t>Nahum</a:t>
            </a:r>
          </a:p>
          <a:p>
            <a:r>
              <a:rPr lang="en-US" sz="3600" baseline="30000" dirty="0">
                <a:solidFill>
                  <a:schemeClr val="tx1">
                    <a:lumMod val="75000"/>
                  </a:schemeClr>
                </a:solidFill>
              </a:rPr>
              <a:t>Habakkuk</a:t>
            </a:r>
          </a:p>
          <a:p>
            <a:r>
              <a:rPr lang="en-US" sz="3600" baseline="30000" dirty="0">
                <a:solidFill>
                  <a:schemeClr val="tx1">
                    <a:lumMod val="75000"/>
                  </a:schemeClr>
                </a:solidFill>
              </a:rPr>
              <a:t>Zephaniah</a:t>
            </a:r>
          </a:p>
          <a:p>
            <a:r>
              <a:rPr lang="en-US" sz="3600" baseline="30000" dirty="0">
                <a:solidFill>
                  <a:schemeClr val="tx1">
                    <a:lumMod val="75000"/>
                  </a:schemeClr>
                </a:solidFill>
              </a:rPr>
              <a:t>Haggai</a:t>
            </a:r>
          </a:p>
          <a:p>
            <a:r>
              <a:rPr lang="en-US" sz="3600" baseline="30000" dirty="0">
                <a:solidFill>
                  <a:schemeClr val="tx1">
                    <a:lumMod val="75000"/>
                  </a:schemeClr>
                </a:solidFill>
              </a:rPr>
              <a:t>Zechariah</a:t>
            </a:r>
          </a:p>
          <a:p>
            <a:r>
              <a:rPr lang="en-US" sz="3600" baseline="30000" dirty="0">
                <a:solidFill>
                  <a:schemeClr val="tx1">
                    <a:lumMod val="75000"/>
                  </a:schemeClr>
                </a:solidFill>
              </a:rPr>
              <a:t>Malachi</a:t>
            </a:r>
          </a:p>
          <a:p>
            <a:endParaRPr lang="en-US" sz="3600" dirty="0"/>
          </a:p>
        </p:txBody>
      </p:sp>
    </p:spTree>
    <p:extLst>
      <p:ext uri="{BB962C8B-B14F-4D97-AF65-F5344CB8AC3E}">
        <p14:creationId xmlns:p14="http://schemas.microsoft.com/office/powerpoint/2010/main" val="188973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d13ezvd6yrslxm.cloudfront.net/wp/wp-content/images/Lost-Logo.jpg">
            <a:extLst>
              <a:ext uri="{FF2B5EF4-FFF2-40B4-BE49-F238E27FC236}">
                <a16:creationId xmlns:a16="http://schemas.microsoft.com/office/drawing/2014/main" id="{39BF8523-A88E-994A-B82B-C94A79596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70" y="2083172"/>
            <a:ext cx="5625839" cy="35800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437BFE-5762-AB46-BDDA-77F1508413D2}"/>
              </a:ext>
            </a:extLst>
          </p:cNvPr>
          <p:cNvSpPr txBox="1"/>
          <p:nvPr/>
        </p:nvSpPr>
        <p:spPr>
          <a:xfrm>
            <a:off x="1838749" y="4719640"/>
            <a:ext cx="2946448" cy="707886"/>
          </a:xfrm>
          <a:prstGeom prst="rect">
            <a:avLst/>
          </a:prstGeom>
          <a:noFill/>
        </p:spPr>
        <p:txBody>
          <a:bodyPr wrap="none" rtlCol="0">
            <a:spAutoFit/>
          </a:bodyPr>
          <a:lstStyle/>
          <a:p>
            <a:r>
              <a:rPr lang="en-US" sz="4000" b="1" dirty="0"/>
              <a:t>God’s People</a:t>
            </a:r>
          </a:p>
        </p:txBody>
      </p:sp>
      <p:pic>
        <p:nvPicPr>
          <p:cNvPr id="6" name="Picture 2" descr="https://i.ytimg.com/vi/knTzxMAYiV4/hqdefault.jpg">
            <a:extLst>
              <a:ext uri="{FF2B5EF4-FFF2-40B4-BE49-F238E27FC236}">
                <a16:creationId xmlns:a16="http://schemas.microsoft.com/office/drawing/2014/main" id="{BFF57638-F5C2-7341-960D-0C607E2D47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57" t="14584" r="5178" b="14584"/>
          <a:stretch/>
        </p:blipFill>
        <p:spPr bwMode="auto">
          <a:xfrm>
            <a:off x="6268099" y="2083172"/>
            <a:ext cx="5625840" cy="33443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215068-AAAB-C549-8085-1A965CFCB369}"/>
              </a:ext>
            </a:extLst>
          </p:cNvPr>
          <p:cNvSpPr txBox="1"/>
          <p:nvPr/>
        </p:nvSpPr>
        <p:spPr>
          <a:xfrm>
            <a:off x="4890381" y="684631"/>
            <a:ext cx="2411238" cy="1015663"/>
          </a:xfrm>
          <a:prstGeom prst="rect">
            <a:avLst/>
          </a:prstGeom>
          <a:noFill/>
        </p:spPr>
        <p:txBody>
          <a:bodyPr wrap="none" rtlCol="0">
            <a:spAutoFit/>
          </a:bodyPr>
          <a:lstStyle/>
          <a:p>
            <a:r>
              <a:rPr lang="en-US" sz="6000" dirty="0">
                <a:latin typeface="Impact" panose="020B0806030902050204" pitchFamily="34" charset="0"/>
              </a:rPr>
              <a:t>539 BC</a:t>
            </a:r>
          </a:p>
        </p:txBody>
      </p:sp>
    </p:spTree>
    <p:extLst>
      <p:ext uri="{BB962C8B-B14F-4D97-AF65-F5344CB8AC3E}">
        <p14:creationId xmlns:p14="http://schemas.microsoft.com/office/powerpoint/2010/main" val="1712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366760" y="287212"/>
            <a:ext cx="5032596" cy="523220"/>
          </a:xfrm>
          <a:prstGeom prst="rect">
            <a:avLst/>
          </a:prstGeom>
          <a:noFill/>
        </p:spPr>
        <p:txBody>
          <a:bodyPr wrap="none" rtlCol="0">
            <a:spAutoFit/>
          </a:bodyPr>
          <a:lstStyle/>
          <a:p>
            <a:r>
              <a:rPr lang="en-US" sz="2800" b="1" dirty="0"/>
              <a:t>Jeremiah 51:11 – approx. 632 BC</a:t>
            </a:r>
          </a:p>
        </p:txBody>
      </p:sp>
      <p:sp>
        <p:nvSpPr>
          <p:cNvPr id="5" name="Rectangle 4">
            <a:extLst>
              <a:ext uri="{FF2B5EF4-FFF2-40B4-BE49-F238E27FC236}">
                <a16:creationId xmlns:a16="http://schemas.microsoft.com/office/drawing/2014/main" id="{75CC5487-09C2-744A-97E0-3C5C1954514D}"/>
              </a:ext>
            </a:extLst>
          </p:cNvPr>
          <p:cNvSpPr/>
          <p:nvPr/>
        </p:nvSpPr>
        <p:spPr>
          <a:xfrm>
            <a:off x="366759" y="909005"/>
            <a:ext cx="11458481" cy="2246769"/>
          </a:xfrm>
          <a:prstGeom prst="rect">
            <a:avLst/>
          </a:prstGeom>
        </p:spPr>
        <p:txBody>
          <a:bodyPr wrap="square">
            <a:spAutoFit/>
          </a:bodyPr>
          <a:lstStyle/>
          <a:p>
            <a:r>
              <a:rPr lang="en-US" sz="2800" baseline="30000" dirty="0"/>
              <a:t>11 </a:t>
            </a:r>
            <a:r>
              <a:rPr lang="en-US" sz="2800" dirty="0"/>
              <a:t>“Sharpen the arrows!</a:t>
            </a:r>
            <a:br>
              <a:rPr lang="en-US" sz="2800" dirty="0"/>
            </a:br>
            <a:r>
              <a:rPr lang="en-US" sz="2800" dirty="0"/>
              <a:t>    Take up the shields!</a:t>
            </a:r>
          </a:p>
          <a:p>
            <a:r>
              <a:rPr lang="en-US" sz="2800" dirty="0"/>
              <a:t>The </a:t>
            </a:r>
            <a:r>
              <a:rPr lang="en-US" sz="2800" cap="small" dirty="0"/>
              <a:t>Lord</a:t>
            </a:r>
            <a:r>
              <a:rPr lang="en-US" sz="2800" dirty="0"/>
              <a:t> has </a:t>
            </a:r>
            <a:r>
              <a:rPr lang="en-US" sz="2800" b="1" dirty="0">
                <a:latin typeface="Century Gothic" panose="020B0502020202020204" pitchFamily="34" charset="0"/>
              </a:rPr>
              <a:t>stirred up</a:t>
            </a:r>
            <a:r>
              <a:rPr lang="en-US" sz="2800" dirty="0"/>
              <a:t> the spirit of the kings of the Medes, because his purpose concerning Babylon is to destroy it, for that is the vengeance of the </a:t>
            </a:r>
            <a:r>
              <a:rPr lang="en-US" sz="2800" cap="small" dirty="0"/>
              <a:t>Lord</a:t>
            </a:r>
            <a:r>
              <a:rPr lang="en-US" sz="2800" dirty="0"/>
              <a:t>, the vengeance for his temple.</a:t>
            </a:r>
          </a:p>
        </p:txBody>
      </p:sp>
    </p:spTree>
    <p:extLst>
      <p:ext uri="{BB962C8B-B14F-4D97-AF65-F5344CB8AC3E}">
        <p14:creationId xmlns:p14="http://schemas.microsoft.com/office/powerpoint/2010/main" val="24017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548640" y="512064"/>
            <a:ext cx="2311082" cy="523220"/>
          </a:xfrm>
          <a:prstGeom prst="rect">
            <a:avLst/>
          </a:prstGeom>
          <a:noFill/>
        </p:spPr>
        <p:txBody>
          <a:bodyPr wrap="none" rtlCol="0">
            <a:spAutoFit/>
          </a:bodyPr>
          <a:lstStyle/>
          <a:p>
            <a:r>
              <a:rPr lang="en-US" sz="2800" b="1" dirty="0"/>
              <a:t>Haggai 1 (ESV)</a:t>
            </a:r>
          </a:p>
        </p:txBody>
      </p:sp>
      <p:sp>
        <p:nvSpPr>
          <p:cNvPr id="5" name="Rectangle 4">
            <a:extLst>
              <a:ext uri="{FF2B5EF4-FFF2-40B4-BE49-F238E27FC236}">
                <a16:creationId xmlns:a16="http://schemas.microsoft.com/office/drawing/2014/main" id="{75CC5487-09C2-744A-97E0-3C5C1954514D}"/>
              </a:ext>
            </a:extLst>
          </p:cNvPr>
          <p:cNvSpPr/>
          <p:nvPr/>
        </p:nvSpPr>
        <p:spPr>
          <a:xfrm>
            <a:off x="548640" y="1133857"/>
            <a:ext cx="10924032" cy="5262979"/>
          </a:xfrm>
          <a:prstGeom prst="rect">
            <a:avLst/>
          </a:prstGeom>
        </p:spPr>
        <p:txBody>
          <a:bodyPr wrap="square">
            <a:spAutoFit/>
          </a:bodyPr>
          <a:lstStyle/>
          <a:p>
            <a:r>
              <a:rPr lang="en-US" sz="2800" baseline="30000" dirty="0"/>
              <a:t>1 </a:t>
            </a:r>
            <a:r>
              <a:rPr lang="en-US" sz="2800" dirty="0"/>
              <a:t>In the second year of Darius the king, in the sixth month, on the first day of the month, the word of the </a:t>
            </a:r>
            <a:r>
              <a:rPr lang="en-US" sz="2800" cap="small" dirty="0"/>
              <a:t>Lord</a:t>
            </a:r>
            <a:r>
              <a:rPr lang="en-US" sz="2800" dirty="0"/>
              <a:t> came by the hand of Haggai the prophet to Zerubbabel the son of </a:t>
            </a:r>
            <a:r>
              <a:rPr lang="en-US" sz="2800" dirty="0" err="1"/>
              <a:t>Shealtiel</a:t>
            </a:r>
            <a:r>
              <a:rPr lang="en-US" sz="2800" dirty="0"/>
              <a:t>, governor of Judah, and to Joshua the son of </a:t>
            </a:r>
            <a:r>
              <a:rPr lang="en-US" sz="2800" dirty="0" err="1"/>
              <a:t>Jehozadak</a:t>
            </a:r>
            <a:r>
              <a:rPr lang="en-US" sz="2800" dirty="0"/>
              <a:t>, the high priest: </a:t>
            </a:r>
            <a:r>
              <a:rPr lang="en-US" sz="2800" baseline="30000" dirty="0"/>
              <a:t>2 </a:t>
            </a:r>
            <a:r>
              <a:rPr lang="en-US" sz="2800" dirty="0"/>
              <a:t>“Thus says the </a:t>
            </a:r>
            <a:r>
              <a:rPr lang="en-US" sz="2800" cap="small" dirty="0"/>
              <a:t>Lord</a:t>
            </a:r>
            <a:r>
              <a:rPr lang="en-US" sz="2800" dirty="0"/>
              <a:t> of hosts: These people say the time has not yet come to rebuild the house of the </a:t>
            </a:r>
            <a:r>
              <a:rPr lang="en-US" sz="2800" cap="small" dirty="0"/>
              <a:t>Lord</a:t>
            </a:r>
            <a:r>
              <a:rPr lang="en-US" sz="2800" dirty="0"/>
              <a:t>.” </a:t>
            </a:r>
            <a:r>
              <a:rPr lang="en-US" sz="2800" baseline="30000" dirty="0"/>
              <a:t>3 </a:t>
            </a:r>
            <a:r>
              <a:rPr lang="en-US" sz="2800" dirty="0"/>
              <a:t>Then the word of the </a:t>
            </a:r>
            <a:r>
              <a:rPr lang="en-US" sz="2800" cap="small" dirty="0"/>
              <a:t>Lord</a:t>
            </a:r>
            <a:r>
              <a:rPr lang="en-US" sz="2800" dirty="0"/>
              <a:t> came by the hand of Haggai the prophet, </a:t>
            </a:r>
            <a:r>
              <a:rPr lang="en-US" sz="2800" baseline="30000" dirty="0"/>
              <a:t>4 </a:t>
            </a:r>
            <a:r>
              <a:rPr lang="en-US" sz="2800" dirty="0"/>
              <a:t>“Is it a time for you yourselves to dwell in your paneled houses, while this house lies in ruins? </a:t>
            </a:r>
            <a:r>
              <a:rPr lang="en-US" sz="2800" baseline="30000" dirty="0"/>
              <a:t>5 </a:t>
            </a:r>
            <a:r>
              <a:rPr lang="en-US" sz="2800" dirty="0"/>
              <a:t>Now, therefore, thus says the </a:t>
            </a:r>
            <a:r>
              <a:rPr lang="en-US" sz="2800" cap="small" dirty="0"/>
              <a:t>Lord</a:t>
            </a:r>
            <a:r>
              <a:rPr lang="en-US" sz="2800" dirty="0"/>
              <a:t> of hosts: Consider your ways. </a:t>
            </a:r>
            <a:r>
              <a:rPr lang="en-US" sz="2800" baseline="30000" dirty="0"/>
              <a:t>6 </a:t>
            </a:r>
            <a:r>
              <a:rPr lang="en-US" sz="2800" dirty="0"/>
              <a:t>You have sown much, and harvested little. You eat, but you never have enough; you drink, but you never have your fill. You clothe yourselves, but no one is warm. And he who earns wages does so to put them into a bag with holes.</a:t>
            </a:r>
          </a:p>
        </p:txBody>
      </p:sp>
    </p:spTree>
    <p:extLst>
      <p:ext uri="{BB962C8B-B14F-4D97-AF65-F5344CB8AC3E}">
        <p14:creationId xmlns:p14="http://schemas.microsoft.com/office/powerpoint/2010/main" val="71358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366760" y="287212"/>
            <a:ext cx="4786823" cy="523220"/>
          </a:xfrm>
          <a:prstGeom prst="rect">
            <a:avLst/>
          </a:prstGeom>
          <a:noFill/>
        </p:spPr>
        <p:txBody>
          <a:bodyPr wrap="none" rtlCol="0">
            <a:spAutoFit/>
          </a:bodyPr>
          <a:lstStyle/>
          <a:p>
            <a:r>
              <a:rPr lang="en-US" sz="2800" b="1" dirty="0"/>
              <a:t>Isaiah 45 (ESV) – </a:t>
            </a:r>
            <a:r>
              <a:rPr lang="en-US" sz="2800" b="1" i="1" dirty="0"/>
              <a:t>before </a:t>
            </a:r>
            <a:r>
              <a:rPr lang="en-US" sz="2800" b="1" dirty="0"/>
              <a:t>700 BC</a:t>
            </a:r>
          </a:p>
        </p:txBody>
      </p:sp>
      <p:sp>
        <p:nvSpPr>
          <p:cNvPr id="5" name="Rectangle 4">
            <a:extLst>
              <a:ext uri="{FF2B5EF4-FFF2-40B4-BE49-F238E27FC236}">
                <a16:creationId xmlns:a16="http://schemas.microsoft.com/office/drawing/2014/main" id="{75CC5487-09C2-744A-97E0-3C5C1954514D}"/>
              </a:ext>
            </a:extLst>
          </p:cNvPr>
          <p:cNvSpPr/>
          <p:nvPr/>
        </p:nvSpPr>
        <p:spPr>
          <a:xfrm>
            <a:off x="366759" y="909005"/>
            <a:ext cx="11458481" cy="5693866"/>
          </a:xfrm>
          <a:prstGeom prst="rect">
            <a:avLst/>
          </a:prstGeom>
        </p:spPr>
        <p:txBody>
          <a:bodyPr wrap="square">
            <a:spAutoFit/>
          </a:bodyPr>
          <a:lstStyle/>
          <a:p>
            <a:r>
              <a:rPr lang="en-US" sz="2800" baseline="30000" dirty="0"/>
              <a:t>1 </a:t>
            </a:r>
            <a:r>
              <a:rPr lang="en-US" sz="2800" dirty="0"/>
              <a:t>Thus says the </a:t>
            </a:r>
            <a:r>
              <a:rPr lang="en-US" sz="2800" cap="small" dirty="0"/>
              <a:t>Lord</a:t>
            </a:r>
            <a:r>
              <a:rPr lang="en-US" sz="2800" dirty="0"/>
              <a:t> to his anointed, to Cyrus, whose right hand I have grasped, to subdue nations before him and to loose the belts of kings,</a:t>
            </a:r>
            <a:br>
              <a:rPr lang="en-US" sz="2800" dirty="0"/>
            </a:br>
            <a:r>
              <a:rPr lang="en-US" sz="2800" dirty="0"/>
              <a:t>to open doors before him that gates may not be closed:</a:t>
            </a:r>
            <a:br>
              <a:rPr lang="en-US" sz="2800" dirty="0"/>
            </a:br>
            <a:r>
              <a:rPr lang="en-US" sz="2800" baseline="30000" dirty="0"/>
              <a:t>2 </a:t>
            </a:r>
            <a:r>
              <a:rPr lang="en-US" sz="2800" dirty="0"/>
              <a:t>“I will go before you and level the exalted places,</a:t>
            </a:r>
            <a:r>
              <a:rPr lang="en-US" sz="2800" baseline="30000" dirty="0"/>
              <a:t> </a:t>
            </a:r>
            <a:r>
              <a:rPr lang="en-US" sz="2800" dirty="0"/>
              <a:t>I will break in pieces the doors of bronze and cut through the bars of iron, </a:t>
            </a:r>
          </a:p>
          <a:p>
            <a:r>
              <a:rPr lang="en-US" sz="2800" baseline="30000" dirty="0"/>
              <a:t>3 </a:t>
            </a:r>
            <a:r>
              <a:rPr lang="en-US" sz="2800" dirty="0"/>
              <a:t>I will give you the treasures of darkness and the hoards in secret places,</a:t>
            </a:r>
            <a:br>
              <a:rPr lang="en-US" sz="2800" dirty="0"/>
            </a:br>
            <a:r>
              <a:rPr lang="en-US" sz="2800" dirty="0"/>
              <a:t>that you may know that it is I, the </a:t>
            </a:r>
            <a:r>
              <a:rPr lang="en-US" sz="2800" cap="small" dirty="0"/>
              <a:t>Lord</a:t>
            </a:r>
            <a:r>
              <a:rPr lang="en-US" sz="2800" dirty="0"/>
              <a:t>, the God of Israel, who call you by your name. </a:t>
            </a:r>
            <a:r>
              <a:rPr lang="en-US" sz="2800" baseline="30000" dirty="0"/>
              <a:t>4 </a:t>
            </a:r>
            <a:r>
              <a:rPr lang="en-US" sz="2800" dirty="0"/>
              <a:t>For the sake of my servant Jacob, and Israel my chosen,</a:t>
            </a:r>
            <a:br>
              <a:rPr lang="en-US" sz="2800" dirty="0"/>
            </a:br>
            <a:r>
              <a:rPr lang="en-US" sz="2800" dirty="0"/>
              <a:t>I call you by your name, I name you, though you do not know me.</a:t>
            </a:r>
            <a:br>
              <a:rPr lang="en-US" sz="2800" dirty="0"/>
            </a:br>
            <a:r>
              <a:rPr lang="en-US" sz="2800" baseline="30000" dirty="0"/>
              <a:t>5 </a:t>
            </a:r>
            <a:r>
              <a:rPr lang="en-US" sz="2800" dirty="0"/>
              <a:t>I am the </a:t>
            </a:r>
            <a:r>
              <a:rPr lang="en-US" sz="2800" cap="small" dirty="0"/>
              <a:t>Lord</a:t>
            </a:r>
            <a:r>
              <a:rPr lang="en-US" sz="2800" dirty="0"/>
              <a:t>, and there is no other, besides me there is no God;</a:t>
            </a:r>
            <a:br>
              <a:rPr lang="en-US" sz="2800" dirty="0"/>
            </a:br>
            <a:r>
              <a:rPr lang="en-US" sz="2800" dirty="0"/>
              <a:t>    I equip you, though you do not know me,</a:t>
            </a:r>
            <a:br>
              <a:rPr lang="en-US" sz="2800" dirty="0"/>
            </a:br>
            <a:r>
              <a:rPr lang="en-US" sz="2800" baseline="30000" dirty="0"/>
              <a:t>6 </a:t>
            </a:r>
            <a:r>
              <a:rPr lang="en-US" sz="2800" dirty="0"/>
              <a:t>that people may know, from the rising of the sun and from the west, that there is none besides me; I am the </a:t>
            </a:r>
            <a:r>
              <a:rPr lang="en-US" sz="2800" cap="small" dirty="0"/>
              <a:t>Lord</a:t>
            </a:r>
            <a:r>
              <a:rPr lang="en-US" sz="2800" dirty="0"/>
              <a:t>, and there is no other.</a:t>
            </a:r>
          </a:p>
        </p:txBody>
      </p:sp>
    </p:spTree>
    <p:extLst>
      <p:ext uri="{BB962C8B-B14F-4D97-AF65-F5344CB8AC3E}">
        <p14:creationId xmlns:p14="http://schemas.microsoft.com/office/powerpoint/2010/main" val="1865688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366760" y="287212"/>
            <a:ext cx="5469511" cy="523220"/>
          </a:xfrm>
          <a:prstGeom prst="rect">
            <a:avLst/>
          </a:prstGeom>
          <a:noFill/>
        </p:spPr>
        <p:txBody>
          <a:bodyPr wrap="none" rtlCol="0">
            <a:spAutoFit/>
          </a:bodyPr>
          <a:lstStyle/>
          <a:p>
            <a:r>
              <a:rPr lang="en-US" sz="2800" b="1" dirty="0"/>
              <a:t>2 Chronicles 36 (ESV) – </a:t>
            </a:r>
            <a:r>
              <a:rPr lang="en-US" sz="2800" b="1" i="1" dirty="0"/>
              <a:t>after </a:t>
            </a:r>
            <a:r>
              <a:rPr lang="en-US" sz="2800" b="1" dirty="0"/>
              <a:t>539 BC</a:t>
            </a:r>
          </a:p>
        </p:txBody>
      </p:sp>
      <p:sp>
        <p:nvSpPr>
          <p:cNvPr id="5" name="Rectangle 4">
            <a:extLst>
              <a:ext uri="{FF2B5EF4-FFF2-40B4-BE49-F238E27FC236}">
                <a16:creationId xmlns:a16="http://schemas.microsoft.com/office/drawing/2014/main" id="{75CC5487-09C2-744A-97E0-3C5C1954514D}"/>
              </a:ext>
            </a:extLst>
          </p:cNvPr>
          <p:cNvSpPr/>
          <p:nvPr/>
        </p:nvSpPr>
        <p:spPr>
          <a:xfrm>
            <a:off x="366759" y="909005"/>
            <a:ext cx="11458481" cy="3600986"/>
          </a:xfrm>
          <a:prstGeom prst="rect">
            <a:avLst/>
          </a:prstGeom>
        </p:spPr>
        <p:txBody>
          <a:bodyPr wrap="square">
            <a:spAutoFit/>
          </a:bodyPr>
          <a:lstStyle/>
          <a:p>
            <a:r>
              <a:rPr lang="en-US" sz="2800" baseline="30000" dirty="0"/>
              <a:t>22 </a:t>
            </a:r>
            <a:r>
              <a:rPr lang="en-US" sz="2800" dirty="0"/>
              <a:t>Now in the first year of Cyrus king of Persia, that the word of the </a:t>
            </a:r>
            <a:r>
              <a:rPr lang="en-US" sz="2800" cap="small" dirty="0"/>
              <a:t>Lord</a:t>
            </a:r>
            <a:r>
              <a:rPr lang="en-US" sz="2800" dirty="0"/>
              <a:t> by the mouth of Jeremiah might be fulfilled, the </a:t>
            </a:r>
            <a:r>
              <a:rPr lang="en-US" sz="2800" cap="small" dirty="0"/>
              <a:t>Lord</a:t>
            </a:r>
            <a:r>
              <a:rPr lang="en-US" sz="2800" dirty="0"/>
              <a:t> </a:t>
            </a:r>
            <a:r>
              <a:rPr lang="en-US" sz="3200" b="1" dirty="0">
                <a:latin typeface="Century Gothic" panose="020B0502020202020204" pitchFamily="34" charset="0"/>
              </a:rPr>
              <a:t>stirred up </a:t>
            </a:r>
            <a:r>
              <a:rPr lang="en-US" sz="2800" dirty="0"/>
              <a:t>the spirit of Cyrus king of Persia, so that he made a proclamation throughout all his kingdom and also put it in writing: </a:t>
            </a:r>
            <a:r>
              <a:rPr lang="en-US" sz="2800" baseline="30000" dirty="0"/>
              <a:t>23 </a:t>
            </a:r>
            <a:r>
              <a:rPr lang="en-US" sz="2800" dirty="0"/>
              <a:t>“Thus says Cyrus king of Persia, ‘The </a:t>
            </a:r>
            <a:r>
              <a:rPr lang="en-US" sz="2800" cap="small" dirty="0"/>
              <a:t>Lord</a:t>
            </a:r>
            <a:r>
              <a:rPr lang="en-US" sz="2800" dirty="0"/>
              <a:t>, the God of heaven, has given me all the kingdoms of the earth, and he has charged me to build him a house at Jerusalem, which is in Judah. Whoever is among you of all his people, may the </a:t>
            </a:r>
            <a:r>
              <a:rPr lang="en-US" sz="2800" cap="small" dirty="0"/>
              <a:t>Lord</a:t>
            </a:r>
            <a:r>
              <a:rPr lang="en-US" sz="2800" dirty="0"/>
              <a:t> his God be with him. Let him go up.’”</a:t>
            </a:r>
          </a:p>
        </p:txBody>
      </p:sp>
    </p:spTree>
    <p:extLst>
      <p:ext uri="{BB962C8B-B14F-4D97-AF65-F5344CB8AC3E}">
        <p14:creationId xmlns:p14="http://schemas.microsoft.com/office/powerpoint/2010/main" val="801960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548640" y="512064"/>
            <a:ext cx="4822667" cy="523220"/>
          </a:xfrm>
          <a:prstGeom prst="rect">
            <a:avLst/>
          </a:prstGeom>
          <a:noFill/>
        </p:spPr>
        <p:txBody>
          <a:bodyPr wrap="none" rtlCol="0">
            <a:spAutoFit/>
          </a:bodyPr>
          <a:lstStyle/>
          <a:p>
            <a:r>
              <a:rPr lang="en-US" sz="2800" b="1" dirty="0"/>
              <a:t>Haggai 1 (ESV) - approx. 538 BC</a:t>
            </a:r>
          </a:p>
        </p:txBody>
      </p:sp>
      <p:sp>
        <p:nvSpPr>
          <p:cNvPr id="5" name="Rectangle 4">
            <a:extLst>
              <a:ext uri="{FF2B5EF4-FFF2-40B4-BE49-F238E27FC236}">
                <a16:creationId xmlns:a16="http://schemas.microsoft.com/office/drawing/2014/main" id="{75CC5487-09C2-744A-97E0-3C5C1954514D}"/>
              </a:ext>
            </a:extLst>
          </p:cNvPr>
          <p:cNvSpPr/>
          <p:nvPr/>
        </p:nvSpPr>
        <p:spPr>
          <a:xfrm>
            <a:off x="548640" y="1133857"/>
            <a:ext cx="10924032" cy="4893647"/>
          </a:xfrm>
          <a:prstGeom prst="rect">
            <a:avLst/>
          </a:prstGeom>
        </p:spPr>
        <p:txBody>
          <a:bodyPr wrap="square">
            <a:spAutoFit/>
          </a:bodyPr>
          <a:lstStyle/>
          <a:p>
            <a:r>
              <a:rPr lang="en-US" sz="2800" baseline="30000" dirty="0"/>
              <a:t>2 </a:t>
            </a:r>
            <a:r>
              <a:rPr lang="en-US" sz="2800" dirty="0"/>
              <a:t>Then Zerubbabel the son of </a:t>
            </a:r>
            <a:r>
              <a:rPr lang="en-US" sz="2800" dirty="0" err="1"/>
              <a:t>Shealtiel</a:t>
            </a:r>
            <a:r>
              <a:rPr lang="en-US" sz="2800" dirty="0"/>
              <a:t>, and Joshua the son of </a:t>
            </a:r>
            <a:r>
              <a:rPr lang="en-US" sz="2800" dirty="0" err="1"/>
              <a:t>Jehozadak</a:t>
            </a:r>
            <a:r>
              <a:rPr lang="en-US" sz="2800" dirty="0"/>
              <a:t>, the high priest, with all the remnant of the people, obeyed the voice of the </a:t>
            </a:r>
            <a:r>
              <a:rPr lang="en-US" sz="2800" cap="small" dirty="0"/>
              <a:t>Lord</a:t>
            </a:r>
            <a:r>
              <a:rPr lang="en-US" sz="2800" dirty="0"/>
              <a:t> their God, and the words of Haggai the prophet, as the </a:t>
            </a:r>
            <a:r>
              <a:rPr lang="en-US" sz="2800" cap="small" dirty="0"/>
              <a:t>Lord</a:t>
            </a:r>
            <a:r>
              <a:rPr lang="en-US" sz="2800" dirty="0"/>
              <a:t> their God had sent him. And the people feared the </a:t>
            </a:r>
            <a:r>
              <a:rPr lang="en-US" sz="2800" cap="small" dirty="0"/>
              <a:t>Lord</a:t>
            </a:r>
            <a:r>
              <a:rPr lang="en-US" sz="2800" dirty="0"/>
              <a:t>. </a:t>
            </a:r>
            <a:r>
              <a:rPr lang="en-US" sz="2800" baseline="30000" dirty="0"/>
              <a:t>13 </a:t>
            </a:r>
            <a:r>
              <a:rPr lang="en-US" sz="2800" dirty="0"/>
              <a:t>Then Haggai, the messenger of the </a:t>
            </a:r>
            <a:r>
              <a:rPr lang="en-US" sz="2800" cap="small" dirty="0"/>
              <a:t>Lord</a:t>
            </a:r>
            <a:r>
              <a:rPr lang="en-US" sz="2800" dirty="0"/>
              <a:t>, spoke to the people with the </a:t>
            </a:r>
            <a:r>
              <a:rPr lang="en-US" sz="2800" cap="small" dirty="0"/>
              <a:t>Lord</a:t>
            </a:r>
            <a:r>
              <a:rPr lang="en-US" sz="2800" dirty="0"/>
              <a:t>'s message, “I am with you, declares the </a:t>
            </a:r>
            <a:r>
              <a:rPr lang="en-US" sz="2800" cap="small" dirty="0"/>
              <a:t>Lord</a:t>
            </a:r>
            <a:r>
              <a:rPr lang="en-US" sz="2800" dirty="0"/>
              <a:t>.” </a:t>
            </a:r>
            <a:r>
              <a:rPr lang="en-US" sz="2800" baseline="30000" dirty="0"/>
              <a:t>14 </a:t>
            </a:r>
            <a:r>
              <a:rPr lang="en-US" sz="2800" dirty="0"/>
              <a:t>And the </a:t>
            </a:r>
            <a:r>
              <a:rPr lang="en-US" sz="2800" cap="small" dirty="0"/>
              <a:t>Lord</a:t>
            </a:r>
            <a:r>
              <a:rPr lang="en-US" sz="2800" dirty="0"/>
              <a:t> </a:t>
            </a:r>
            <a:r>
              <a:rPr lang="en-US" sz="3200" b="1" dirty="0">
                <a:latin typeface="Century Gothic" panose="020B0502020202020204" pitchFamily="34" charset="0"/>
              </a:rPr>
              <a:t>stirred up</a:t>
            </a:r>
            <a:r>
              <a:rPr lang="en-US" sz="2800" b="1" dirty="0"/>
              <a:t> </a:t>
            </a:r>
            <a:r>
              <a:rPr lang="en-US" sz="2800" dirty="0"/>
              <a:t>the spirit of Zerubbabel the son of </a:t>
            </a:r>
            <a:r>
              <a:rPr lang="en-US" sz="2800" dirty="0" err="1"/>
              <a:t>Shealtiel</a:t>
            </a:r>
            <a:r>
              <a:rPr lang="en-US" sz="2800" dirty="0"/>
              <a:t>, governor of Judah, and the spirit of Joshua the son of </a:t>
            </a:r>
            <a:r>
              <a:rPr lang="en-US" sz="2800" dirty="0" err="1"/>
              <a:t>Jehozadak</a:t>
            </a:r>
            <a:r>
              <a:rPr lang="en-US" sz="2800" dirty="0"/>
              <a:t>, the high priest, and the spirit of all the remnant of the people. And they came and worked on the house of the </a:t>
            </a:r>
            <a:r>
              <a:rPr lang="en-US" sz="2800" cap="small" dirty="0"/>
              <a:t>Lord</a:t>
            </a:r>
            <a:r>
              <a:rPr lang="en-US" sz="2800" dirty="0"/>
              <a:t> of hosts, their God, </a:t>
            </a:r>
            <a:r>
              <a:rPr lang="en-US" sz="2800" baseline="30000" dirty="0"/>
              <a:t>15 </a:t>
            </a:r>
            <a:r>
              <a:rPr lang="en-US" sz="2800" dirty="0"/>
              <a:t>on the twenty-fourth day of the month, in the sixth month, in the second year of Darius the king.</a:t>
            </a:r>
          </a:p>
        </p:txBody>
      </p:sp>
    </p:spTree>
    <p:extLst>
      <p:ext uri="{BB962C8B-B14F-4D97-AF65-F5344CB8AC3E}">
        <p14:creationId xmlns:p14="http://schemas.microsoft.com/office/powerpoint/2010/main" val="249487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808A062-2858-B74C-B899-CDE5FABCADBB}"/>
              </a:ext>
            </a:extLst>
          </p:cNvPr>
          <p:cNvGraphicFramePr/>
          <p:nvPr>
            <p:extLst>
              <p:ext uri="{D42A27DB-BD31-4B8C-83A1-F6EECF244321}">
                <p14:modId xmlns:p14="http://schemas.microsoft.com/office/powerpoint/2010/main" val="2236417781"/>
              </p:ext>
            </p:extLst>
          </p:nvPr>
        </p:nvGraphicFramePr>
        <p:xfrm>
          <a:off x="1726928" y="-194870"/>
          <a:ext cx="10222728" cy="6041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E41FD39F-DCB6-9048-884B-DEF1D9667E51}"/>
              </a:ext>
            </a:extLst>
          </p:cNvPr>
          <p:cNvGraphicFramePr/>
          <p:nvPr>
            <p:extLst>
              <p:ext uri="{D42A27DB-BD31-4B8C-83A1-F6EECF244321}">
                <p14:modId xmlns:p14="http://schemas.microsoft.com/office/powerpoint/2010/main" val="520219055"/>
              </p:ext>
            </p:extLst>
          </p:nvPr>
        </p:nvGraphicFramePr>
        <p:xfrm>
          <a:off x="1726928" y="3884001"/>
          <a:ext cx="10349366" cy="10266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Pentagon 1">
            <a:extLst>
              <a:ext uri="{FF2B5EF4-FFF2-40B4-BE49-F238E27FC236}">
                <a16:creationId xmlns:a16="http://schemas.microsoft.com/office/drawing/2014/main" id="{46FA7C37-CE59-C041-B2B6-D66D31BACBD3}"/>
              </a:ext>
            </a:extLst>
          </p:cNvPr>
          <p:cNvSpPr/>
          <p:nvPr/>
        </p:nvSpPr>
        <p:spPr>
          <a:xfrm rot="19878575">
            <a:off x="723473" y="5315985"/>
            <a:ext cx="1918741" cy="899410"/>
          </a:xfrm>
          <a:prstGeom prst="homePlat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Haggai, Ezekiel, Daniel</a:t>
            </a:r>
          </a:p>
        </p:txBody>
      </p:sp>
      <p:sp>
        <p:nvSpPr>
          <p:cNvPr id="10" name="Pentagon 9">
            <a:extLst>
              <a:ext uri="{FF2B5EF4-FFF2-40B4-BE49-F238E27FC236}">
                <a16:creationId xmlns:a16="http://schemas.microsoft.com/office/drawing/2014/main" id="{9D99CD83-330B-C54D-8E82-90538E1320E5}"/>
              </a:ext>
            </a:extLst>
          </p:cNvPr>
          <p:cNvSpPr/>
          <p:nvPr/>
        </p:nvSpPr>
        <p:spPr>
          <a:xfrm rot="1931807">
            <a:off x="5334860" y="710685"/>
            <a:ext cx="1918741" cy="899410"/>
          </a:xfrm>
          <a:prstGeom prst="homePlat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Isaiah</a:t>
            </a:r>
          </a:p>
        </p:txBody>
      </p:sp>
      <p:sp>
        <p:nvSpPr>
          <p:cNvPr id="11" name="Pentagon 10">
            <a:extLst>
              <a:ext uri="{FF2B5EF4-FFF2-40B4-BE49-F238E27FC236}">
                <a16:creationId xmlns:a16="http://schemas.microsoft.com/office/drawing/2014/main" id="{97DDED87-7643-1447-8C05-6A194362AEEA}"/>
              </a:ext>
            </a:extLst>
          </p:cNvPr>
          <p:cNvSpPr/>
          <p:nvPr/>
        </p:nvSpPr>
        <p:spPr>
          <a:xfrm rot="1931807">
            <a:off x="8535963" y="710685"/>
            <a:ext cx="1918741" cy="899410"/>
          </a:xfrm>
          <a:prstGeom prst="homePlat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Jeremiah,</a:t>
            </a:r>
          </a:p>
          <a:p>
            <a:pPr algn="ctr"/>
            <a:r>
              <a:rPr lang="en-US" dirty="0"/>
              <a:t>Lamentations</a:t>
            </a:r>
          </a:p>
        </p:txBody>
      </p:sp>
      <p:pic>
        <p:nvPicPr>
          <p:cNvPr id="8194" name="Picture 2" descr="See the source image">
            <a:extLst>
              <a:ext uri="{FF2B5EF4-FFF2-40B4-BE49-F238E27FC236}">
                <a16:creationId xmlns:a16="http://schemas.microsoft.com/office/drawing/2014/main" id="{6607AEA5-249F-6E47-908A-10F5503FAC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45" y="3644579"/>
            <a:ext cx="1101563" cy="15054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5EFD15F-D0BF-0D43-98BE-0D02669E9B5D}"/>
              </a:ext>
            </a:extLst>
          </p:cNvPr>
          <p:cNvSpPr txBox="1"/>
          <p:nvPr/>
        </p:nvSpPr>
        <p:spPr>
          <a:xfrm>
            <a:off x="287314" y="3213421"/>
            <a:ext cx="837089" cy="369332"/>
          </a:xfrm>
          <a:prstGeom prst="rect">
            <a:avLst/>
          </a:prstGeom>
          <a:noFill/>
        </p:spPr>
        <p:txBody>
          <a:bodyPr wrap="none" rtlCol="0">
            <a:spAutoFit/>
          </a:bodyPr>
          <a:lstStyle/>
          <a:p>
            <a:r>
              <a:rPr lang="en-US" dirty="0"/>
              <a:t>539 BC</a:t>
            </a:r>
          </a:p>
        </p:txBody>
      </p:sp>
    </p:spTree>
    <p:extLst>
      <p:ext uri="{BB962C8B-B14F-4D97-AF65-F5344CB8AC3E}">
        <p14:creationId xmlns:p14="http://schemas.microsoft.com/office/powerpoint/2010/main" val="328884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548640" y="512064"/>
            <a:ext cx="2342051" cy="523220"/>
          </a:xfrm>
          <a:prstGeom prst="rect">
            <a:avLst/>
          </a:prstGeom>
          <a:noFill/>
        </p:spPr>
        <p:txBody>
          <a:bodyPr wrap="none" rtlCol="0">
            <a:spAutoFit/>
          </a:bodyPr>
          <a:lstStyle/>
          <a:p>
            <a:r>
              <a:rPr lang="en-US" sz="2800" b="1" dirty="0"/>
              <a:t>Old Testament</a:t>
            </a:r>
          </a:p>
        </p:txBody>
      </p:sp>
      <p:sp>
        <p:nvSpPr>
          <p:cNvPr id="5" name="Rectangle 4">
            <a:extLst>
              <a:ext uri="{FF2B5EF4-FFF2-40B4-BE49-F238E27FC236}">
                <a16:creationId xmlns:a16="http://schemas.microsoft.com/office/drawing/2014/main" id="{75CC5487-09C2-744A-97E0-3C5C1954514D}"/>
              </a:ext>
            </a:extLst>
          </p:cNvPr>
          <p:cNvSpPr/>
          <p:nvPr/>
        </p:nvSpPr>
        <p:spPr>
          <a:xfrm>
            <a:off x="548640" y="1313265"/>
            <a:ext cx="11914682" cy="5262979"/>
          </a:xfrm>
          <a:prstGeom prst="rect">
            <a:avLst/>
          </a:prstGeom>
        </p:spPr>
        <p:txBody>
          <a:bodyPr wrap="square" numCol="3">
            <a:spAutoFit/>
          </a:bodyPr>
          <a:lstStyle/>
          <a:p>
            <a:r>
              <a:rPr lang="en-US" sz="3600" b="1" i="1" baseline="30000" dirty="0"/>
              <a:t>Genesis</a:t>
            </a:r>
          </a:p>
          <a:p>
            <a:r>
              <a:rPr lang="en-US" sz="3600" b="1" i="1" baseline="30000" dirty="0"/>
              <a:t>Exodus</a:t>
            </a:r>
          </a:p>
          <a:p>
            <a:r>
              <a:rPr lang="en-US" sz="3600" b="1" i="1" baseline="30000" dirty="0"/>
              <a:t>Leviticus</a:t>
            </a:r>
          </a:p>
          <a:p>
            <a:r>
              <a:rPr lang="en-US" sz="3600" b="1" i="1" baseline="30000" dirty="0"/>
              <a:t>Numbers</a:t>
            </a:r>
          </a:p>
          <a:p>
            <a:r>
              <a:rPr lang="en-US" sz="3600" b="1" i="1" baseline="30000" dirty="0"/>
              <a:t>Deuteronomy</a:t>
            </a:r>
          </a:p>
          <a:p>
            <a:r>
              <a:rPr lang="en-US" sz="3600" b="1" i="1" baseline="30000" dirty="0"/>
              <a:t>Joshua</a:t>
            </a:r>
          </a:p>
          <a:p>
            <a:r>
              <a:rPr lang="en-US" sz="3600" b="1" i="1" baseline="30000" dirty="0"/>
              <a:t>Judges</a:t>
            </a:r>
          </a:p>
          <a:p>
            <a:r>
              <a:rPr lang="en-US" sz="3600" baseline="30000" dirty="0">
                <a:solidFill>
                  <a:schemeClr val="tx1">
                    <a:lumMod val="75000"/>
                  </a:schemeClr>
                </a:solidFill>
              </a:rPr>
              <a:t>Ruth</a:t>
            </a:r>
          </a:p>
          <a:p>
            <a:r>
              <a:rPr lang="en-US" sz="3600" b="1" i="1" baseline="30000" dirty="0"/>
              <a:t>1 Samuel</a:t>
            </a:r>
          </a:p>
          <a:p>
            <a:r>
              <a:rPr lang="en-US" sz="3600" b="1" i="1" baseline="30000" dirty="0"/>
              <a:t>2 Samuel</a:t>
            </a:r>
          </a:p>
          <a:p>
            <a:r>
              <a:rPr lang="en-US" sz="3600" b="1" i="1" baseline="30000" dirty="0"/>
              <a:t>1 Kings</a:t>
            </a:r>
          </a:p>
          <a:p>
            <a:r>
              <a:rPr lang="en-US" sz="3600" b="1" i="1" baseline="30000" dirty="0"/>
              <a:t>2 Kings</a:t>
            </a:r>
          </a:p>
          <a:p>
            <a:r>
              <a:rPr lang="en-US" sz="3600" b="1" i="1" baseline="30000" dirty="0"/>
              <a:t>1 Chronicles</a:t>
            </a:r>
          </a:p>
          <a:p>
            <a:r>
              <a:rPr lang="en-US" sz="3600" b="1" i="1" baseline="30000" dirty="0"/>
              <a:t>2 Chronicl</a:t>
            </a:r>
            <a:r>
              <a:rPr lang="en-US" sz="3600" b="1" baseline="30000" dirty="0"/>
              <a:t>es</a:t>
            </a:r>
          </a:p>
          <a:p>
            <a:r>
              <a:rPr lang="en-US" sz="3600" b="1" i="1" baseline="30000" dirty="0"/>
              <a:t>Ezra</a:t>
            </a:r>
          </a:p>
          <a:p>
            <a:r>
              <a:rPr lang="en-US" sz="3600" b="1" i="1" baseline="30000" dirty="0"/>
              <a:t>Nehemiah</a:t>
            </a:r>
          </a:p>
          <a:p>
            <a:r>
              <a:rPr lang="en-US" sz="3600" baseline="30000" dirty="0">
                <a:solidFill>
                  <a:schemeClr val="tx1">
                    <a:lumMod val="75000"/>
                  </a:schemeClr>
                </a:solidFill>
              </a:rPr>
              <a:t>Esther</a:t>
            </a:r>
          </a:p>
          <a:p>
            <a:r>
              <a:rPr lang="en-US" sz="3600" baseline="30000" dirty="0">
                <a:solidFill>
                  <a:schemeClr val="tx1">
                    <a:lumMod val="75000"/>
                  </a:schemeClr>
                </a:solidFill>
              </a:rPr>
              <a:t>Job</a:t>
            </a:r>
          </a:p>
          <a:p>
            <a:r>
              <a:rPr lang="en-US" sz="3600" baseline="30000" dirty="0">
                <a:solidFill>
                  <a:schemeClr val="tx1">
                    <a:lumMod val="75000"/>
                  </a:schemeClr>
                </a:solidFill>
              </a:rPr>
              <a:t>Psalms</a:t>
            </a:r>
          </a:p>
          <a:p>
            <a:r>
              <a:rPr lang="en-US" sz="3600" baseline="30000" dirty="0">
                <a:solidFill>
                  <a:schemeClr val="tx1">
                    <a:lumMod val="75000"/>
                  </a:schemeClr>
                </a:solidFill>
              </a:rPr>
              <a:t>Proverbs</a:t>
            </a:r>
          </a:p>
          <a:p>
            <a:r>
              <a:rPr lang="en-US" sz="3600" baseline="30000" dirty="0">
                <a:solidFill>
                  <a:schemeClr val="tx1">
                    <a:lumMod val="75000"/>
                  </a:schemeClr>
                </a:solidFill>
              </a:rPr>
              <a:t>Ecclesiastes</a:t>
            </a:r>
          </a:p>
          <a:p>
            <a:r>
              <a:rPr lang="en-US" sz="3600" baseline="30000" dirty="0">
                <a:solidFill>
                  <a:schemeClr val="tx1">
                    <a:lumMod val="75000"/>
                  </a:schemeClr>
                </a:solidFill>
              </a:rPr>
              <a:t>Song of Solomon</a:t>
            </a:r>
          </a:p>
          <a:p>
            <a:r>
              <a:rPr lang="en-US" sz="3600" b="1" i="1" baseline="30000" dirty="0"/>
              <a:t>Isaiah</a:t>
            </a:r>
          </a:p>
          <a:p>
            <a:r>
              <a:rPr lang="en-US" sz="3600" b="1" i="1" baseline="30000" dirty="0"/>
              <a:t>Jeremiah</a:t>
            </a:r>
          </a:p>
          <a:p>
            <a:r>
              <a:rPr lang="en-US" sz="3600" b="1" i="1" baseline="30000" dirty="0"/>
              <a:t>Lamentations</a:t>
            </a:r>
          </a:p>
          <a:p>
            <a:r>
              <a:rPr lang="en-US" sz="3600" b="1" i="1" baseline="30000" dirty="0"/>
              <a:t>Ezekiel</a:t>
            </a:r>
          </a:p>
          <a:p>
            <a:r>
              <a:rPr lang="en-US" sz="3600" b="1" i="1" baseline="30000" dirty="0"/>
              <a:t>Daniel</a:t>
            </a:r>
          </a:p>
          <a:p>
            <a:r>
              <a:rPr lang="en-US" sz="3600" baseline="30000" dirty="0">
                <a:solidFill>
                  <a:schemeClr val="tx1">
                    <a:lumMod val="75000"/>
                  </a:schemeClr>
                </a:solidFill>
              </a:rPr>
              <a:t>Hosea</a:t>
            </a:r>
          </a:p>
          <a:p>
            <a:r>
              <a:rPr lang="en-US" sz="3600" baseline="30000" dirty="0">
                <a:solidFill>
                  <a:schemeClr val="tx1">
                    <a:lumMod val="75000"/>
                  </a:schemeClr>
                </a:solidFill>
              </a:rPr>
              <a:t>Joel</a:t>
            </a:r>
          </a:p>
          <a:p>
            <a:r>
              <a:rPr lang="en-US" sz="3600" baseline="30000" dirty="0">
                <a:solidFill>
                  <a:schemeClr val="tx1">
                    <a:lumMod val="75000"/>
                  </a:schemeClr>
                </a:solidFill>
              </a:rPr>
              <a:t>Amos</a:t>
            </a:r>
          </a:p>
          <a:p>
            <a:r>
              <a:rPr lang="en-US" sz="3600" baseline="30000" dirty="0">
                <a:solidFill>
                  <a:schemeClr val="tx1">
                    <a:lumMod val="75000"/>
                  </a:schemeClr>
                </a:solidFill>
              </a:rPr>
              <a:t>Obadiah</a:t>
            </a:r>
          </a:p>
          <a:p>
            <a:r>
              <a:rPr lang="en-US" sz="3600" baseline="30000" dirty="0">
                <a:solidFill>
                  <a:schemeClr val="tx1">
                    <a:lumMod val="75000"/>
                  </a:schemeClr>
                </a:solidFill>
              </a:rPr>
              <a:t>Jonah</a:t>
            </a:r>
          </a:p>
          <a:p>
            <a:r>
              <a:rPr lang="en-US" sz="3600" baseline="30000" dirty="0">
                <a:solidFill>
                  <a:schemeClr val="tx1">
                    <a:lumMod val="75000"/>
                  </a:schemeClr>
                </a:solidFill>
              </a:rPr>
              <a:t>Micah</a:t>
            </a:r>
          </a:p>
          <a:p>
            <a:r>
              <a:rPr lang="en-US" sz="3600" baseline="30000" dirty="0">
                <a:solidFill>
                  <a:schemeClr val="tx1">
                    <a:lumMod val="75000"/>
                  </a:schemeClr>
                </a:solidFill>
              </a:rPr>
              <a:t>Nahum</a:t>
            </a:r>
          </a:p>
          <a:p>
            <a:r>
              <a:rPr lang="en-US" sz="3600" baseline="30000" dirty="0">
                <a:solidFill>
                  <a:schemeClr val="tx1">
                    <a:lumMod val="75000"/>
                  </a:schemeClr>
                </a:solidFill>
              </a:rPr>
              <a:t>Habakkuk</a:t>
            </a:r>
          </a:p>
          <a:p>
            <a:r>
              <a:rPr lang="en-US" sz="3600" baseline="30000" dirty="0">
                <a:solidFill>
                  <a:schemeClr val="tx1">
                    <a:lumMod val="75000"/>
                  </a:schemeClr>
                </a:solidFill>
              </a:rPr>
              <a:t>Zephaniah</a:t>
            </a:r>
          </a:p>
          <a:p>
            <a:r>
              <a:rPr lang="en-US" sz="3600" b="1" i="1" baseline="30000" dirty="0"/>
              <a:t>Haggai</a:t>
            </a:r>
          </a:p>
          <a:p>
            <a:r>
              <a:rPr lang="en-US" sz="3600" baseline="30000" dirty="0">
                <a:solidFill>
                  <a:schemeClr val="tx1">
                    <a:lumMod val="75000"/>
                  </a:schemeClr>
                </a:solidFill>
              </a:rPr>
              <a:t>Zechariah</a:t>
            </a:r>
          </a:p>
          <a:p>
            <a:r>
              <a:rPr lang="en-US" sz="3600" baseline="30000" dirty="0">
                <a:solidFill>
                  <a:schemeClr val="tx1">
                    <a:lumMod val="75000"/>
                  </a:schemeClr>
                </a:solidFill>
              </a:rPr>
              <a:t>Malachi</a:t>
            </a:r>
          </a:p>
          <a:p>
            <a:endParaRPr lang="en-US" sz="3600" dirty="0"/>
          </a:p>
        </p:txBody>
      </p:sp>
    </p:spTree>
    <p:extLst>
      <p:ext uri="{BB962C8B-B14F-4D97-AF65-F5344CB8AC3E}">
        <p14:creationId xmlns:p14="http://schemas.microsoft.com/office/powerpoint/2010/main" val="408763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366760" y="287212"/>
            <a:ext cx="1920077" cy="523220"/>
          </a:xfrm>
          <a:prstGeom prst="rect">
            <a:avLst/>
          </a:prstGeom>
          <a:noFill/>
        </p:spPr>
        <p:txBody>
          <a:bodyPr wrap="none" rtlCol="0">
            <a:spAutoFit/>
          </a:bodyPr>
          <a:lstStyle/>
          <a:p>
            <a:r>
              <a:rPr lang="en-US" sz="2800" b="1" dirty="0"/>
              <a:t>Ezra 1 (ESV)</a:t>
            </a:r>
          </a:p>
        </p:txBody>
      </p:sp>
      <p:sp>
        <p:nvSpPr>
          <p:cNvPr id="5" name="Rectangle 4">
            <a:extLst>
              <a:ext uri="{FF2B5EF4-FFF2-40B4-BE49-F238E27FC236}">
                <a16:creationId xmlns:a16="http://schemas.microsoft.com/office/drawing/2014/main" id="{75CC5487-09C2-744A-97E0-3C5C1954514D}"/>
              </a:ext>
            </a:extLst>
          </p:cNvPr>
          <p:cNvSpPr/>
          <p:nvPr/>
        </p:nvSpPr>
        <p:spPr>
          <a:xfrm>
            <a:off x="366759" y="909005"/>
            <a:ext cx="11458481" cy="5693866"/>
          </a:xfrm>
          <a:prstGeom prst="rect">
            <a:avLst/>
          </a:prstGeom>
        </p:spPr>
        <p:txBody>
          <a:bodyPr wrap="square">
            <a:spAutoFit/>
          </a:bodyPr>
          <a:lstStyle/>
          <a:p>
            <a:r>
              <a:rPr lang="en-US" sz="2600" baseline="30000" dirty="0"/>
              <a:t>1</a:t>
            </a:r>
            <a:r>
              <a:rPr lang="en-US" sz="2600" dirty="0"/>
              <a:t> In the first year of Cyrus king of Persia, that the word of the </a:t>
            </a:r>
            <a:r>
              <a:rPr lang="en-US" sz="2600" cap="small" dirty="0"/>
              <a:t>Lord</a:t>
            </a:r>
            <a:r>
              <a:rPr lang="en-US" sz="2600" dirty="0"/>
              <a:t> by the mouth of Jeremiah might be fulfilled, the </a:t>
            </a:r>
            <a:r>
              <a:rPr lang="en-US" sz="2600" cap="small" dirty="0"/>
              <a:t>Lord</a:t>
            </a:r>
            <a:r>
              <a:rPr lang="en-US" sz="2600" dirty="0"/>
              <a:t> </a:t>
            </a:r>
            <a:r>
              <a:rPr lang="en-US" sz="2600" b="1" dirty="0">
                <a:latin typeface="Century Gothic" panose="020B0502020202020204" pitchFamily="34" charset="0"/>
              </a:rPr>
              <a:t>stirred up </a:t>
            </a:r>
            <a:r>
              <a:rPr lang="en-US" sz="2600" dirty="0"/>
              <a:t>the spirit of Cyrus king of Persia, so that he made a proclamation throughout all his kingdom and also put it in writing:</a:t>
            </a:r>
          </a:p>
          <a:p>
            <a:r>
              <a:rPr lang="en-US" sz="2600" baseline="30000" dirty="0"/>
              <a:t>2 </a:t>
            </a:r>
            <a:r>
              <a:rPr lang="en-US" sz="2600" dirty="0"/>
              <a:t>“Thus says Cyrus king of Persia: The </a:t>
            </a:r>
            <a:r>
              <a:rPr lang="en-US" sz="2600" cap="small" dirty="0"/>
              <a:t>Lord</a:t>
            </a:r>
            <a:r>
              <a:rPr lang="en-US" sz="2600" dirty="0"/>
              <a:t>, the God of heaven, has given me all the kingdoms of the earth, and he has charged me to build him a house at Jerusalem, which is in Judah. </a:t>
            </a:r>
            <a:r>
              <a:rPr lang="en-US" sz="2600" baseline="30000" dirty="0"/>
              <a:t>3 </a:t>
            </a:r>
            <a:r>
              <a:rPr lang="en-US" sz="2600" dirty="0"/>
              <a:t>Whoever is among you of all his people, may his God be with him, and let him go up to Jerusalem, which is in Judah, and rebuild the house of the </a:t>
            </a:r>
            <a:r>
              <a:rPr lang="en-US" sz="2600" cap="small" dirty="0"/>
              <a:t>Lord</a:t>
            </a:r>
            <a:r>
              <a:rPr lang="en-US" sz="2600" dirty="0"/>
              <a:t>, the God of Israel—he is the God who is in Jerusalem. </a:t>
            </a:r>
            <a:r>
              <a:rPr lang="en-US" sz="2600" baseline="30000" dirty="0"/>
              <a:t>4 </a:t>
            </a:r>
            <a:r>
              <a:rPr lang="en-US" sz="2600" dirty="0"/>
              <a:t>And let each survivor, in whatever place he sojourns, be assisted by the men of his place with silver and gold, with goods and with beasts, besides freewill offerings for the house of God that is in Jerusalem.”</a:t>
            </a:r>
          </a:p>
          <a:p>
            <a:r>
              <a:rPr lang="en-US" sz="2600" baseline="30000" dirty="0"/>
              <a:t>5 </a:t>
            </a:r>
            <a:r>
              <a:rPr lang="en-US" sz="2600" dirty="0"/>
              <a:t>Then rose up the heads of the fathers' houses of Judah and Benjamin, and the priests and the Levites, everyone whose spirit God had </a:t>
            </a:r>
            <a:r>
              <a:rPr lang="en-US" sz="2600" b="1" dirty="0">
                <a:latin typeface="Century Gothic" panose="020B0502020202020204" pitchFamily="34" charset="0"/>
              </a:rPr>
              <a:t>stirred to go up </a:t>
            </a:r>
            <a:r>
              <a:rPr lang="en-US" sz="2600" dirty="0"/>
              <a:t>to rebuild the house of the </a:t>
            </a:r>
            <a:r>
              <a:rPr lang="en-US" sz="2600" cap="small" dirty="0"/>
              <a:t>Lord</a:t>
            </a:r>
            <a:r>
              <a:rPr lang="en-US" sz="2600" dirty="0"/>
              <a:t> that is in Jerusalem. </a:t>
            </a:r>
          </a:p>
        </p:txBody>
      </p:sp>
    </p:spTree>
    <p:extLst>
      <p:ext uri="{BB962C8B-B14F-4D97-AF65-F5344CB8AC3E}">
        <p14:creationId xmlns:p14="http://schemas.microsoft.com/office/powerpoint/2010/main" val="1972136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 the source image">
            <a:extLst>
              <a:ext uri="{FF2B5EF4-FFF2-40B4-BE49-F238E27FC236}">
                <a16:creationId xmlns:a16="http://schemas.microsoft.com/office/drawing/2014/main" id="{417DFE14-5205-9A4E-AA83-F16DF4863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066" y="2159000"/>
            <a:ext cx="39243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24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366760" y="287212"/>
            <a:ext cx="3851439" cy="523220"/>
          </a:xfrm>
          <a:prstGeom prst="rect">
            <a:avLst/>
          </a:prstGeom>
          <a:noFill/>
        </p:spPr>
        <p:txBody>
          <a:bodyPr wrap="none" rtlCol="0">
            <a:spAutoFit/>
          </a:bodyPr>
          <a:lstStyle/>
          <a:p>
            <a:r>
              <a:rPr lang="en-US" sz="2800" b="1" dirty="0"/>
              <a:t>2 Corinthians 1:3-7 (ESV)</a:t>
            </a:r>
          </a:p>
        </p:txBody>
      </p:sp>
      <p:sp>
        <p:nvSpPr>
          <p:cNvPr id="5" name="Rectangle 4">
            <a:extLst>
              <a:ext uri="{FF2B5EF4-FFF2-40B4-BE49-F238E27FC236}">
                <a16:creationId xmlns:a16="http://schemas.microsoft.com/office/drawing/2014/main" id="{75CC5487-09C2-744A-97E0-3C5C1954514D}"/>
              </a:ext>
            </a:extLst>
          </p:cNvPr>
          <p:cNvSpPr/>
          <p:nvPr/>
        </p:nvSpPr>
        <p:spPr>
          <a:xfrm>
            <a:off x="366759" y="909005"/>
            <a:ext cx="11458481" cy="4401205"/>
          </a:xfrm>
          <a:prstGeom prst="rect">
            <a:avLst/>
          </a:prstGeom>
        </p:spPr>
        <p:txBody>
          <a:bodyPr wrap="square">
            <a:spAutoFit/>
          </a:bodyPr>
          <a:lstStyle/>
          <a:p>
            <a:r>
              <a:rPr lang="en-US" sz="2800" baseline="30000" dirty="0"/>
              <a:t>3 </a:t>
            </a:r>
            <a:r>
              <a:rPr lang="en-US" sz="2800" dirty="0"/>
              <a:t>Blessed be the God and Father of our Lord Jesus Christ, the Father of mercies and God of all comfort, </a:t>
            </a:r>
            <a:r>
              <a:rPr lang="en-US" sz="2800" baseline="30000" dirty="0"/>
              <a:t>4 </a:t>
            </a:r>
            <a:r>
              <a:rPr lang="en-US" sz="2800" dirty="0"/>
              <a:t>who comforts us in all our affliction, so that we may be able to comfort those who are in any affliction, with the comfort with which we ourselves are comforted by God. </a:t>
            </a:r>
            <a:r>
              <a:rPr lang="en-US" sz="2800" baseline="30000" dirty="0"/>
              <a:t>5 </a:t>
            </a:r>
            <a:r>
              <a:rPr lang="en-US" sz="2800" dirty="0"/>
              <a:t>For as we share abundantly in Christ's sufferings, so through Christ we share abundantly in comfort too.</a:t>
            </a:r>
            <a:endParaRPr lang="en-US" sz="2800" baseline="30000" dirty="0"/>
          </a:p>
          <a:p>
            <a:r>
              <a:rPr lang="en-US" sz="2800" baseline="30000" dirty="0"/>
              <a:t>6 </a:t>
            </a:r>
            <a:r>
              <a:rPr lang="en-US" sz="2800" dirty="0"/>
              <a:t>If we are afflicted, it is for your comfort and salvation; and if we are comforted, it is for your comfort, which you experience when you patiently endure the same sufferings that we suffer. </a:t>
            </a:r>
            <a:r>
              <a:rPr lang="en-US" sz="2800" baseline="30000" dirty="0"/>
              <a:t>7 </a:t>
            </a:r>
            <a:r>
              <a:rPr lang="en-US" sz="2800" dirty="0"/>
              <a:t>Our hope for you is unshaken, for we know that as you share in our sufferings, you will also share in our comfort.</a:t>
            </a:r>
          </a:p>
        </p:txBody>
      </p:sp>
    </p:spTree>
    <p:extLst>
      <p:ext uri="{BB962C8B-B14F-4D97-AF65-F5344CB8AC3E}">
        <p14:creationId xmlns:p14="http://schemas.microsoft.com/office/powerpoint/2010/main" val="134773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548640" y="512064"/>
            <a:ext cx="2311082" cy="523220"/>
          </a:xfrm>
          <a:prstGeom prst="rect">
            <a:avLst/>
          </a:prstGeom>
          <a:noFill/>
        </p:spPr>
        <p:txBody>
          <a:bodyPr wrap="none" rtlCol="0">
            <a:spAutoFit/>
          </a:bodyPr>
          <a:lstStyle/>
          <a:p>
            <a:r>
              <a:rPr lang="en-US" sz="2800" b="1" dirty="0"/>
              <a:t>Haggai 1 (ESV)</a:t>
            </a:r>
          </a:p>
        </p:txBody>
      </p:sp>
      <p:sp>
        <p:nvSpPr>
          <p:cNvPr id="5" name="Rectangle 4">
            <a:extLst>
              <a:ext uri="{FF2B5EF4-FFF2-40B4-BE49-F238E27FC236}">
                <a16:creationId xmlns:a16="http://schemas.microsoft.com/office/drawing/2014/main" id="{75CC5487-09C2-744A-97E0-3C5C1954514D}"/>
              </a:ext>
            </a:extLst>
          </p:cNvPr>
          <p:cNvSpPr/>
          <p:nvPr/>
        </p:nvSpPr>
        <p:spPr>
          <a:xfrm>
            <a:off x="548640" y="1133857"/>
            <a:ext cx="10924032" cy="4401205"/>
          </a:xfrm>
          <a:prstGeom prst="rect">
            <a:avLst/>
          </a:prstGeom>
        </p:spPr>
        <p:txBody>
          <a:bodyPr wrap="square">
            <a:spAutoFit/>
          </a:bodyPr>
          <a:lstStyle/>
          <a:p>
            <a:r>
              <a:rPr lang="en-US" sz="2800" baseline="30000" dirty="0"/>
              <a:t>7 </a:t>
            </a:r>
            <a:r>
              <a:rPr lang="en-US" sz="2800" dirty="0"/>
              <a:t>“Thus says the </a:t>
            </a:r>
            <a:r>
              <a:rPr lang="en-US" sz="2800" cap="small" dirty="0"/>
              <a:t>Lord</a:t>
            </a:r>
            <a:r>
              <a:rPr lang="en-US" sz="2800" dirty="0"/>
              <a:t> of hosts: Consider your ways. </a:t>
            </a:r>
            <a:r>
              <a:rPr lang="en-US" sz="2800" baseline="30000" dirty="0"/>
              <a:t>8 </a:t>
            </a:r>
            <a:r>
              <a:rPr lang="en-US" sz="2800" dirty="0"/>
              <a:t>Go up to the hills and bring wood and build the house, that I may take pleasure in it and that I may be glorified, says the </a:t>
            </a:r>
            <a:r>
              <a:rPr lang="en-US" sz="2800" cap="small" dirty="0"/>
              <a:t>Lord</a:t>
            </a:r>
            <a:r>
              <a:rPr lang="en-US" sz="2800" dirty="0"/>
              <a:t>. </a:t>
            </a:r>
            <a:r>
              <a:rPr lang="en-US" sz="2800" baseline="30000" dirty="0"/>
              <a:t>9 </a:t>
            </a:r>
            <a:r>
              <a:rPr lang="en-US" sz="2800" dirty="0"/>
              <a:t>You looked for much, and behold, it came to little. And when you brought it home, I blew it away. Why? declares the </a:t>
            </a:r>
            <a:r>
              <a:rPr lang="en-US" sz="2800" cap="small" dirty="0"/>
              <a:t>Lord</a:t>
            </a:r>
            <a:r>
              <a:rPr lang="en-US" sz="2800" dirty="0"/>
              <a:t> of hosts. Because of my house that lies in ruins, while each of you busies himself with his own house. </a:t>
            </a:r>
            <a:r>
              <a:rPr lang="en-US" sz="2800" baseline="30000" dirty="0"/>
              <a:t>10 </a:t>
            </a:r>
            <a:r>
              <a:rPr lang="en-US" sz="2800" dirty="0"/>
              <a:t>Therefore the heavens above you have withheld the dew, and the earth has withheld its produce. </a:t>
            </a:r>
            <a:r>
              <a:rPr lang="en-US" sz="2800" baseline="30000" dirty="0"/>
              <a:t>11 </a:t>
            </a:r>
            <a:r>
              <a:rPr lang="en-US" sz="2800" dirty="0"/>
              <a:t>And I have called for a drought on the land and the hills, on the grain, the new wine, the oil, on what the ground brings forth, on man and beast, and on all their labors.”</a:t>
            </a:r>
          </a:p>
        </p:txBody>
      </p:sp>
    </p:spTree>
    <p:extLst>
      <p:ext uri="{BB962C8B-B14F-4D97-AF65-F5344CB8AC3E}">
        <p14:creationId xmlns:p14="http://schemas.microsoft.com/office/powerpoint/2010/main" val="364863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548640" y="512064"/>
            <a:ext cx="2311082" cy="523220"/>
          </a:xfrm>
          <a:prstGeom prst="rect">
            <a:avLst/>
          </a:prstGeom>
          <a:noFill/>
        </p:spPr>
        <p:txBody>
          <a:bodyPr wrap="none" rtlCol="0">
            <a:spAutoFit/>
          </a:bodyPr>
          <a:lstStyle/>
          <a:p>
            <a:r>
              <a:rPr lang="en-US" sz="2800" b="1" dirty="0"/>
              <a:t>Haggai 1 (ESV)</a:t>
            </a:r>
          </a:p>
        </p:txBody>
      </p:sp>
      <p:sp>
        <p:nvSpPr>
          <p:cNvPr id="5" name="Rectangle 4">
            <a:extLst>
              <a:ext uri="{FF2B5EF4-FFF2-40B4-BE49-F238E27FC236}">
                <a16:creationId xmlns:a16="http://schemas.microsoft.com/office/drawing/2014/main" id="{75CC5487-09C2-744A-97E0-3C5C1954514D}"/>
              </a:ext>
            </a:extLst>
          </p:cNvPr>
          <p:cNvSpPr/>
          <p:nvPr/>
        </p:nvSpPr>
        <p:spPr>
          <a:xfrm>
            <a:off x="548640" y="1133857"/>
            <a:ext cx="10924032" cy="4832092"/>
          </a:xfrm>
          <a:prstGeom prst="rect">
            <a:avLst/>
          </a:prstGeom>
        </p:spPr>
        <p:txBody>
          <a:bodyPr wrap="square">
            <a:spAutoFit/>
          </a:bodyPr>
          <a:lstStyle/>
          <a:p>
            <a:r>
              <a:rPr lang="en-US" sz="2800" baseline="30000" dirty="0"/>
              <a:t>2 </a:t>
            </a:r>
            <a:r>
              <a:rPr lang="en-US" sz="2800" dirty="0"/>
              <a:t>Then Zerubbabel the son of </a:t>
            </a:r>
            <a:r>
              <a:rPr lang="en-US" sz="2800" dirty="0" err="1"/>
              <a:t>Shealtiel</a:t>
            </a:r>
            <a:r>
              <a:rPr lang="en-US" sz="2800" dirty="0"/>
              <a:t>, and Joshua the son of </a:t>
            </a:r>
            <a:r>
              <a:rPr lang="en-US" sz="2800" dirty="0" err="1"/>
              <a:t>Jehozadak</a:t>
            </a:r>
            <a:r>
              <a:rPr lang="en-US" sz="2800" dirty="0"/>
              <a:t>, the high priest, with all the remnant of the people, obeyed the voice of the </a:t>
            </a:r>
            <a:r>
              <a:rPr lang="en-US" sz="2800" cap="small" dirty="0"/>
              <a:t>Lord</a:t>
            </a:r>
            <a:r>
              <a:rPr lang="en-US" sz="2800" dirty="0"/>
              <a:t> their God, and the words of Haggai the prophet, as the </a:t>
            </a:r>
            <a:r>
              <a:rPr lang="en-US" sz="2800" cap="small" dirty="0"/>
              <a:t>Lord</a:t>
            </a:r>
            <a:r>
              <a:rPr lang="en-US" sz="2800" dirty="0"/>
              <a:t> their God had sent him. And the people feared the </a:t>
            </a:r>
            <a:r>
              <a:rPr lang="en-US" sz="2800" cap="small" dirty="0"/>
              <a:t>Lord</a:t>
            </a:r>
            <a:r>
              <a:rPr lang="en-US" sz="2800" dirty="0"/>
              <a:t>. </a:t>
            </a:r>
            <a:r>
              <a:rPr lang="en-US" sz="2800" baseline="30000" dirty="0"/>
              <a:t>13 </a:t>
            </a:r>
            <a:r>
              <a:rPr lang="en-US" sz="2800" dirty="0"/>
              <a:t>Then Haggai, the messenger of the </a:t>
            </a:r>
            <a:r>
              <a:rPr lang="en-US" sz="2800" cap="small" dirty="0"/>
              <a:t>Lord</a:t>
            </a:r>
            <a:r>
              <a:rPr lang="en-US" sz="2800" dirty="0"/>
              <a:t>, spoke to the people with the </a:t>
            </a:r>
            <a:r>
              <a:rPr lang="en-US" sz="2800" cap="small" dirty="0"/>
              <a:t>Lord</a:t>
            </a:r>
            <a:r>
              <a:rPr lang="en-US" sz="2800" dirty="0"/>
              <a:t>'s message, “I am with you, declares the </a:t>
            </a:r>
            <a:r>
              <a:rPr lang="en-US" sz="2800" cap="small" dirty="0"/>
              <a:t>Lord</a:t>
            </a:r>
            <a:r>
              <a:rPr lang="en-US" sz="2800" dirty="0"/>
              <a:t>.” </a:t>
            </a:r>
            <a:r>
              <a:rPr lang="en-US" sz="2800" baseline="30000" dirty="0"/>
              <a:t>14 </a:t>
            </a:r>
            <a:r>
              <a:rPr lang="en-US" sz="2800" b="1" dirty="0"/>
              <a:t>And the </a:t>
            </a:r>
            <a:r>
              <a:rPr lang="en-US" sz="2800" b="1" cap="small" dirty="0"/>
              <a:t>Lord</a:t>
            </a:r>
            <a:r>
              <a:rPr lang="en-US" sz="2800" b="1" dirty="0"/>
              <a:t> stirred up the spirit of Zerubbabel the son of </a:t>
            </a:r>
            <a:r>
              <a:rPr lang="en-US" sz="2800" b="1" dirty="0" err="1"/>
              <a:t>Shealtiel</a:t>
            </a:r>
            <a:r>
              <a:rPr lang="en-US" sz="2800" b="1" dirty="0"/>
              <a:t>, governor of Judah, and the spirit of Joshua the son of </a:t>
            </a:r>
            <a:r>
              <a:rPr lang="en-US" sz="2800" b="1" dirty="0" err="1"/>
              <a:t>Jehozadak</a:t>
            </a:r>
            <a:r>
              <a:rPr lang="en-US" sz="2800" b="1" dirty="0"/>
              <a:t>, the high priest, and the spirit of all the remnant of the people.</a:t>
            </a:r>
            <a:r>
              <a:rPr lang="en-US" sz="2800" dirty="0"/>
              <a:t> And they came and worked on the house of the </a:t>
            </a:r>
            <a:r>
              <a:rPr lang="en-US" sz="2800" cap="small" dirty="0"/>
              <a:t>Lord</a:t>
            </a:r>
            <a:r>
              <a:rPr lang="en-US" sz="2800" dirty="0"/>
              <a:t> of hosts, their God, </a:t>
            </a:r>
            <a:r>
              <a:rPr lang="en-US" sz="2800" baseline="30000" dirty="0"/>
              <a:t>15 </a:t>
            </a:r>
            <a:r>
              <a:rPr lang="en-US" sz="2800" dirty="0"/>
              <a:t>on the twenty-fourth day of the month, in the sixth month, in the second year of Darius the king.</a:t>
            </a:r>
          </a:p>
        </p:txBody>
      </p:sp>
    </p:spTree>
    <p:extLst>
      <p:ext uri="{BB962C8B-B14F-4D97-AF65-F5344CB8AC3E}">
        <p14:creationId xmlns:p14="http://schemas.microsoft.com/office/powerpoint/2010/main" val="130189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9672017D-0290-1146-94BE-EA0740954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851" b="148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43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originals/14/29/aa/1429aa4fe5c636f9c4fbee01d8b4dd43.jpg">
            <a:extLst>
              <a:ext uri="{FF2B5EF4-FFF2-40B4-BE49-F238E27FC236}">
                <a16:creationId xmlns:a16="http://schemas.microsoft.com/office/drawing/2014/main" id="{71303BC3-70DF-1B4E-AFC7-9186FAFDA1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0" b="1250"/>
          <a:stretch/>
        </p:blipFill>
        <p:spPr bwMode="auto">
          <a:xfrm>
            <a:off x="581028" y="0"/>
            <a:ext cx="110143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6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2D91CC-08A2-5548-941B-0EC15BDE9BBA}"/>
              </a:ext>
            </a:extLst>
          </p:cNvPr>
          <p:cNvPicPr>
            <a:picLocks noChangeAspect="1"/>
          </p:cNvPicPr>
          <p:nvPr/>
        </p:nvPicPr>
        <p:blipFill rotWithShape="1">
          <a:blip r:embed="rId3"/>
          <a:srcRect t="17187"/>
          <a:stretch/>
        </p:blipFill>
        <p:spPr>
          <a:xfrm>
            <a:off x="0" y="-357188"/>
            <a:ext cx="12192000" cy="7572375"/>
          </a:xfrm>
          <a:prstGeom prst="rect">
            <a:avLst/>
          </a:prstGeom>
        </p:spPr>
      </p:pic>
    </p:spTree>
    <p:extLst>
      <p:ext uri="{BB962C8B-B14F-4D97-AF65-F5344CB8AC3E}">
        <p14:creationId xmlns:p14="http://schemas.microsoft.com/office/powerpoint/2010/main" val="183628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2F128E-1BD7-EA4B-BDBC-FA0FE804BA74}"/>
              </a:ext>
            </a:extLst>
          </p:cNvPr>
          <p:cNvPicPr>
            <a:picLocks noChangeAspect="1"/>
          </p:cNvPicPr>
          <p:nvPr/>
        </p:nvPicPr>
        <p:blipFill>
          <a:blip r:embed="rId3"/>
          <a:stretch>
            <a:fillRect/>
          </a:stretch>
        </p:blipFill>
        <p:spPr>
          <a:xfrm>
            <a:off x="0" y="864298"/>
            <a:ext cx="12192000" cy="5129404"/>
          </a:xfrm>
          <a:prstGeom prst="rect">
            <a:avLst/>
          </a:prstGeom>
        </p:spPr>
      </p:pic>
      <p:pic>
        <p:nvPicPr>
          <p:cNvPr id="4097" name="Picture 1" descr="page1image1352">
            <a:extLst>
              <a:ext uri="{FF2B5EF4-FFF2-40B4-BE49-F238E27FC236}">
                <a16:creationId xmlns:a16="http://schemas.microsoft.com/office/drawing/2014/main" id="{1B79A738-17FF-CE4E-8948-9B4A79B00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53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ge1image2448">
            <a:extLst>
              <a:ext uri="{FF2B5EF4-FFF2-40B4-BE49-F238E27FC236}">
                <a16:creationId xmlns:a16="http://schemas.microsoft.com/office/drawing/2014/main" id="{3F3FF269-5991-5F48-B2BE-F6AF4ED66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53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4209" name="Picture 113" descr="page1image1352">
            <a:extLst>
              <a:ext uri="{FF2B5EF4-FFF2-40B4-BE49-F238E27FC236}">
                <a16:creationId xmlns:a16="http://schemas.microsoft.com/office/drawing/2014/main" id="{13038111-77B0-0945-B3C8-65899465D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53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4210" name="Picture 114" descr="page1image2448">
            <a:extLst>
              <a:ext uri="{FF2B5EF4-FFF2-40B4-BE49-F238E27FC236}">
                <a16:creationId xmlns:a16="http://schemas.microsoft.com/office/drawing/2014/main" id="{7CDCD436-75C9-2C4C-9532-FD947ADB9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53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63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D967-2805-7C49-BDB6-F20966ABD5FD}"/>
              </a:ext>
            </a:extLst>
          </p:cNvPr>
          <p:cNvSpPr txBox="1"/>
          <p:nvPr/>
        </p:nvSpPr>
        <p:spPr>
          <a:xfrm>
            <a:off x="548640" y="512064"/>
            <a:ext cx="2311082" cy="523220"/>
          </a:xfrm>
          <a:prstGeom prst="rect">
            <a:avLst/>
          </a:prstGeom>
          <a:noFill/>
        </p:spPr>
        <p:txBody>
          <a:bodyPr wrap="none" rtlCol="0">
            <a:spAutoFit/>
          </a:bodyPr>
          <a:lstStyle/>
          <a:p>
            <a:r>
              <a:rPr lang="en-US" sz="2800" b="1" dirty="0"/>
              <a:t>Haggai 1 (ESV)</a:t>
            </a:r>
          </a:p>
        </p:txBody>
      </p:sp>
      <p:sp>
        <p:nvSpPr>
          <p:cNvPr id="5" name="Rectangle 4">
            <a:extLst>
              <a:ext uri="{FF2B5EF4-FFF2-40B4-BE49-F238E27FC236}">
                <a16:creationId xmlns:a16="http://schemas.microsoft.com/office/drawing/2014/main" id="{75CC5487-09C2-744A-97E0-3C5C1954514D}"/>
              </a:ext>
            </a:extLst>
          </p:cNvPr>
          <p:cNvSpPr/>
          <p:nvPr/>
        </p:nvSpPr>
        <p:spPr>
          <a:xfrm>
            <a:off x="548640" y="1133857"/>
            <a:ext cx="10924032" cy="4893647"/>
          </a:xfrm>
          <a:prstGeom prst="rect">
            <a:avLst/>
          </a:prstGeom>
        </p:spPr>
        <p:txBody>
          <a:bodyPr wrap="square">
            <a:spAutoFit/>
          </a:bodyPr>
          <a:lstStyle/>
          <a:p>
            <a:r>
              <a:rPr lang="en-US" sz="2800" baseline="30000" dirty="0"/>
              <a:t>2 </a:t>
            </a:r>
            <a:r>
              <a:rPr lang="en-US" sz="2800" dirty="0"/>
              <a:t>Then Zerubbabel the son of </a:t>
            </a:r>
            <a:r>
              <a:rPr lang="en-US" sz="2800" dirty="0" err="1"/>
              <a:t>Shealtiel</a:t>
            </a:r>
            <a:r>
              <a:rPr lang="en-US" sz="2800" dirty="0"/>
              <a:t>, and Joshua the son of </a:t>
            </a:r>
            <a:r>
              <a:rPr lang="en-US" sz="2800" dirty="0" err="1"/>
              <a:t>Jehozadak</a:t>
            </a:r>
            <a:r>
              <a:rPr lang="en-US" sz="2800" dirty="0"/>
              <a:t>, the high priest, with all the remnant of the people, obeyed the voice of the </a:t>
            </a:r>
            <a:r>
              <a:rPr lang="en-US" sz="2800" cap="small" dirty="0"/>
              <a:t>Lord</a:t>
            </a:r>
            <a:r>
              <a:rPr lang="en-US" sz="2800" dirty="0"/>
              <a:t> their God, and the words of Haggai the prophet, as the </a:t>
            </a:r>
            <a:r>
              <a:rPr lang="en-US" sz="2800" cap="small" dirty="0"/>
              <a:t>Lord</a:t>
            </a:r>
            <a:r>
              <a:rPr lang="en-US" sz="2800" dirty="0"/>
              <a:t> their God had sent him. And the people feared the </a:t>
            </a:r>
            <a:r>
              <a:rPr lang="en-US" sz="2800" cap="small" dirty="0"/>
              <a:t>Lord</a:t>
            </a:r>
            <a:r>
              <a:rPr lang="en-US" sz="2800" dirty="0"/>
              <a:t>. </a:t>
            </a:r>
            <a:r>
              <a:rPr lang="en-US" sz="2800" baseline="30000" dirty="0"/>
              <a:t>13 </a:t>
            </a:r>
            <a:r>
              <a:rPr lang="en-US" sz="2800" dirty="0"/>
              <a:t>Then Haggai, the messenger of the </a:t>
            </a:r>
            <a:r>
              <a:rPr lang="en-US" sz="2800" cap="small" dirty="0"/>
              <a:t>Lord</a:t>
            </a:r>
            <a:r>
              <a:rPr lang="en-US" sz="2800" dirty="0"/>
              <a:t>, spoke to the people with the </a:t>
            </a:r>
            <a:r>
              <a:rPr lang="en-US" sz="2800" cap="small" dirty="0"/>
              <a:t>Lord</a:t>
            </a:r>
            <a:r>
              <a:rPr lang="en-US" sz="2800" dirty="0"/>
              <a:t>'s message, “I am with you, declares the </a:t>
            </a:r>
            <a:r>
              <a:rPr lang="en-US" sz="2800" cap="small" dirty="0"/>
              <a:t>Lord</a:t>
            </a:r>
            <a:r>
              <a:rPr lang="en-US" sz="2800" dirty="0"/>
              <a:t>.” </a:t>
            </a:r>
            <a:r>
              <a:rPr lang="en-US" sz="2800" baseline="30000" dirty="0"/>
              <a:t>14 </a:t>
            </a:r>
            <a:r>
              <a:rPr lang="en-US" sz="2800" dirty="0"/>
              <a:t>And the </a:t>
            </a:r>
            <a:r>
              <a:rPr lang="en-US" sz="2800" cap="small" dirty="0"/>
              <a:t>Lord</a:t>
            </a:r>
            <a:r>
              <a:rPr lang="en-US" sz="2800" dirty="0"/>
              <a:t> </a:t>
            </a:r>
            <a:r>
              <a:rPr lang="en-US" sz="3200" b="1" dirty="0">
                <a:latin typeface="Century Gothic" panose="020B0502020202020204" pitchFamily="34" charset="0"/>
              </a:rPr>
              <a:t>stirred up</a:t>
            </a:r>
            <a:r>
              <a:rPr lang="en-US" sz="2800" b="1" dirty="0"/>
              <a:t> </a:t>
            </a:r>
            <a:r>
              <a:rPr lang="en-US" sz="2800" dirty="0"/>
              <a:t>the spirit of Zerubbabel the son of </a:t>
            </a:r>
            <a:r>
              <a:rPr lang="en-US" sz="2800" dirty="0" err="1"/>
              <a:t>Shealtiel</a:t>
            </a:r>
            <a:r>
              <a:rPr lang="en-US" sz="2800" dirty="0"/>
              <a:t>, governor of Judah, and the spirit of Joshua the son of </a:t>
            </a:r>
            <a:r>
              <a:rPr lang="en-US" sz="2800" dirty="0" err="1"/>
              <a:t>Jehozadak</a:t>
            </a:r>
            <a:r>
              <a:rPr lang="en-US" sz="2800" dirty="0"/>
              <a:t>, the high priest, and the spirit of all the remnant of the people. And they came and worked on the house of the </a:t>
            </a:r>
            <a:r>
              <a:rPr lang="en-US" sz="2800" cap="small" dirty="0"/>
              <a:t>Lord</a:t>
            </a:r>
            <a:r>
              <a:rPr lang="en-US" sz="2800" dirty="0"/>
              <a:t> of hosts, their God, </a:t>
            </a:r>
            <a:r>
              <a:rPr lang="en-US" sz="2800" baseline="30000" dirty="0"/>
              <a:t>15 </a:t>
            </a:r>
            <a:r>
              <a:rPr lang="en-US" sz="2800" dirty="0"/>
              <a:t>on the twenty-fourth day of the month, in the sixth month, in the second year of Darius the king.</a:t>
            </a:r>
          </a:p>
        </p:txBody>
      </p:sp>
    </p:spTree>
    <p:extLst>
      <p:ext uri="{BB962C8B-B14F-4D97-AF65-F5344CB8AC3E}">
        <p14:creationId xmlns:p14="http://schemas.microsoft.com/office/powerpoint/2010/main" val="31002325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595</Words>
  <Application>Microsoft Macintosh PowerPoint</Application>
  <PresentationFormat>Widescreen</PresentationFormat>
  <Paragraphs>291</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Century Gothic</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Wise</dc:creator>
  <cp:lastModifiedBy>Jonathan Wise</cp:lastModifiedBy>
  <cp:revision>4</cp:revision>
  <cp:lastPrinted>2019-07-21T01:24:30Z</cp:lastPrinted>
  <dcterms:created xsi:type="dcterms:W3CDTF">2019-07-18T18:24:30Z</dcterms:created>
  <dcterms:modified xsi:type="dcterms:W3CDTF">2019-07-21T01:24:56Z</dcterms:modified>
</cp:coreProperties>
</file>